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Lst>
  <p:notesMasterIdLst>
    <p:notesMasterId r:id="rId28"/>
  </p:notesMasterIdLst>
  <p:sldIdLst>
    <p:sldId id="256" r:id="rId10"/>
    <p:sldId id="262" r:id="rId11"/>
    <p:sldId id="257" r:id="rId12"/>
    <p:sldId id="264" r:id="rId13"/>
    <p:sldId id="265" r:id="rId14"/>
    <p:sldId id="266" r:id="rId15"/>
    <p:sldId id="267" r:id="rId16"/>
    <p:sldId id="278" r:id="rId17"/>
    <p:sldId id="270" r:id="rId18"/>
    <p:sldId id="263" r:id="rId19"/>
    <p:sldId id="273" r:id="rId20"/>
    <p:sldId id="275" r:id="rId21"/>
    <p:sldId id="276" r:id="rId22"/>
    <p:sldId id="277" r:id="rId23"/>
    <p:sldId id="272" r:id="rId24"/>
    <p:sldId id="268" r:id="rId25"/>
    <p:sldId id="271" r:id="rId26"/>
    <p:sldId id="260" r:id="rId27"/>
  </p:sldIdLst>
  <p:sldSz cx="9144000" cy="5143500" type="screen16x9"/>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589" autoAdjust="0"/>
  </p:normalViewPr>
  <p:slideViewPr>
    <p:cSldViewPr snapToGrid="0">
      <p:cViewPr varScale="1">
        <p:scale>
          <a:sx n="100" d="100"/>
          <a:sy n="100" d="100"/>
        </p:scale>
        <p:origin x="725"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3"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394"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395"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396"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397" name="PlaceHolder 5"/>
          <p:cNvSpPr>
            <a:spLocks noGrp="1"/>
          </p:cNvSpPr>
          <p:nvPr>
            <p:ph type="sldNum"/>
          </p:nvPr>
        </p:nvSpPr>
        <p:spPr>
          <a:xfrm>
            <a:off x="4399200" y="9555480"/>
            <a:ext cx="3372840" cy="502560"/>
          </a:xfrm>
          <a:prstGeom prst="rect">
            <a:avLst/>
          </a:prstGeom>
        </p:spPr>
        <p:txBody>
          <a:bodyPr lIns="0" tIns="0" rIns="0" bIns="0" anchor="b"/>
          <a:lstStyle/>
          <a:p>
            <a:pPr algn="r"/>
            <a:fld id="{B3C3A27B-652C-4949-93F9-417CFEC215F4}"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body"/>
          </p:nvPr>
        </p:nvSpPr>
        <p:spPr>
          <a:xfrm>
            <a:off x="702360" y="4421880"/>
            <a:ext cx="5618160" cy="4188600"/>
          </a:xfrm>
          <a:prstGeom prst="rect">
            <a:avLst/>
          </a:prstGeom>
        </p:spPr>
        <p:txBody>
          <a:bodyPr lIns="93240" tIns="46800" rIns="93240" bIns="46800"/>
          <a:lstStyle/>
          <a:p>
            <a:r>
              <a:rPr lang="en-US" sz="2000" b="0" strike="noStrike" spc="-1" dirty="0">
                <a:solidFill>
                  <a:srgbClr val="000000"/>
                </a:solidFill>
                <a:uFill>
                  <a:solidFill>
                    <a:srgbClr val="FFFFFF"/>
                  </a:solidFill>
                </a:uFill>
                <a:latin typeface="Arial"/>
              </a:rPr>
              <a:t>ANNA</a:t>
            </a:r>
          </a:p>
          <a:p>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 HOWDY YALL</a:t>
            </a:r>
          </a:p>
          <a:p>
            <a:r>
              <a:rPr lang="en-US" sz="2000" b="0" strike="noStrike" spc="-1" dirty="0">
                <a:solidFill>
                  <a:srgbClr val="000000"/>
                </a:solidFill>
                <a:uFill>
                  <a:solidFill>
                    <a:srgbClr val="FFFFFF"/>
                  </a:solidFill>
                </a:uFill>
                <a:latin typeface="Arial"/>
              </a:rPr>
              <a:t>  THERES A SNAKE IN MY BOOT</a:t>
            </a:r>
          </a:p>
          <a:p>
            <a:endParaRPr lang="en-US" sz="2000" b="0" strike="noStrike" spc="-1" dirty="0">
              <a:solidFill>
                <a:srgbClr val="000000"/>
              </a:solidFill>
              <a:uFill>
                <a:solidFill>
                  <a:srgbClr val="FFFFFF"/>
                </a:solidFill>
              </a:uFill>
              <a:latin typeface="Arial"/>
            </a:endParaRPr>
          </a:p>
          <a:p>
            <a:r>
              <a:rPr lang="en-US" sz="2000" b="0" strike="noStrike" spc="-1" dirty="0">
                <a:solidFill>
                  <a:srgbClr val="000000"/>
                </a:solidFill>
                <a:uFill>
                  <a:solidFill>
                    <a:srgbClr val="FFFFFF"/>
                  </a:solidFill>
                </a:uFill>
                <a:latin typeface="Arial"/>
              </a:rPr>
              <a:t>- Introduction: Team name, then individual introductions (first and last name, what school you go to), then project name</a:t>
            </a:r>
          </a:p>
        </p:txBody>
      </p:sp>
      <p:sp>
        <p:nvSpPr>
          <p:cNvPr id="432" name="TextShape 2"/>
          <p:cNvSpPr txBox="1"/>
          <p:nvPr/>
        </p:nvSpPr>
        <p:spPr>
          <a:xfrm>
            <a:off x="3978000" y="8841960"/>
            <a:ext cx="3043080" cy="465120"/>
          </a:xfrm>
          <a:prstGeom prst="rect">
            <a:avLst/>
          </a:prstGeom>
          <a:noFill/>
          <a:ln>
            <a:noFill/>
          </a:ln>
        </p:spPr>
        <p:txBody>
          <a:bodyPr lIns="93240" tIns="46800" rIns="93240" bIns="46800" anchor="b"/>
          <a:lstStyle/>
          <a:p>
            <a:pPr algn="r">
              <a:lnSpc>
                <a:spcPct val="100000"/>
              </a:lnSpc>
            </a:pPr>
            <a:fld id="{0753A1DF-7981-4975-AAC3-1BE26325EB6A}" type="slidenum">
              <a:rPr lang="en-US" sz="1100" b="0" strike="noStrike" spc="-1">
                <a:solidFill>
                  <a:srgbClr val="000000"/>
                </a:solidFill>
                <a:uFill>
                  <a:solidFill>
                    <a:srgbClr val="FFFFFF"/>
                  </a:solidFill>
                </a:uFill>
                <a:latin typeface="Arial"/>
                <a:ea typeface="+mn-ea"/>
              </a:rPr>
              <a:t>1</a:t>
            </a:fld>
            <a:endParaRPr lang="en-US" sz="1400" b="0" strike="noStrike" spc="-1" dirty="0">
              <a:solidFill>
                <a:srgbClr val="000000"/>
              </a:solidFill>
              <a:uFill>
                <a:solidFill>
                  <a:srgbClr val="FFFFFF"/>
                </a:solidFill>
              </a:u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ANNA</a:t>
            </a:r>
          </a:p>
          <a:p>
            <a:endParaRPr lang="en-US" dirty="0"/>
          </a:p>
          <a:p>
            <a:endParaRPr lang="en-US" dirty="0"/>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10</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2481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CIARA</a:t>
            </a:r>
          </a:p>
          <a:p>
            <a:endParaRPr lang="en-US" dirty="0"/>
          </a:p>
          <a:p>
            <a:r>
              <a:rPr lang="en-US" dirty="0"/>
              <a:t>Now we’ll talk about and show some examples of the very first searches and visualizations we created with Kibana. The very first one we created was to show the number of documents received from each node. As you can see, the four biggest contributors of documents were the lgw1, lgw3, </a:t>
            </a:r>
            <a:r>
              <a:rPr lang="en-US" dirty="0" err="1"/>
              <a:t>boroni</a:t>
            </a:r>
            <a:r>
              <a:rPr lang="en-US" dirty="0"/>
              <a:t>, and </a:t>
            </a:r>
            <a:r>
              <a:rPr lang="en-US" dirty="0" err="1"/>
              <a:t>nickeli</a:t>
            </a:r>
            <a:r>
              <a:rPr lang="en-US" dirty="0"/>
              <a:t>. It would make sense for </a:t>
            </a:r>
            <a:r>
              <a:rPr lang="en-US" dirty="0" err="1"/>
              <a:t>radoni</a:t>
            </a:r>
            <a:r>
              <a:rPr lang="en-US" dirty="0"/>
              <a:t> to have contributed a similar number to the other management nodes in the Academy clusters, however during our installation and configuration process we lost a large portion of </a:t>
            </a:r>
            <a:r>
              <a:rPr lang="en-US" dirty="0" err="1"/>
              <a:t>radoni’s</a:t>
            </a:r>
            <a:r>
              <a:rPr lang="en-US" dirty="0"/>
              <a:t> documents. </a:t>
            </a:r>
            <a:r>
              <a:rPr lang="en-US" dirty="0" err="1"/>
              <a:t>Filebeat</a:t>
            </a:r>
            <a:r>
              <a:rPr lang="en-US" dirty="0"/>
              <a:t> thought it had already processed log files from before our project started, but only newly created messages were appearing. Therefore </a:t>
            </a:r>
            <a:r>
              <a:rPr lang="en-US" dirty="0" err="1"/>
              <a:t>radoni</a:t>
            </a:r>
            <a:r>
              <a:rPr lang="en-US" dirty="0"/>
              <a:t> has significantly less documents than boron or nickel. All the little slices are the various nodes in our clusters.</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11</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398267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JAMES</a:t>
            </a:r>
          </a:p>
          <a:p>
            <a:endParaRPr lang="en-US" dirty="0"/>
          </a:p>
          <a:p>
            <a:r>
              <a:rPr lang="en-US" dirty="0"/>
              <a:t>We thought it would be cool to do a search on the amount of failed login attempts to see who was the worst at typing in their password. From our research, we concluded that Lillian is by far the worst password </a:t>
            </a:r>
            <a:r>
              <a:rPr lang="en-US" dirty="0" err="1"/>
              <a:t>typer</a:t>
            </a:r>
            <a:r>
              <a:rPr lang="en-US" dirty="0"/>
              <a:t> of us all, and Ciara is clearly the best and most superior password </a:t>
            </a:r>
            <a:r>
              <a:rPr lang="en-US" dirty="0" err="1"/>
              <a:t>typer</a:t>
            </a:r>
            <a:r>
              <a:rPr lang="en-US" dirty="0"/>
              <a:t> of them all.</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12</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49921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JAMES</a:t>
            </a:r>
          </a:p>
          <a:p>
            <a:endParaRPr lang="en-US" dirty="0"/>
          </a:p>
          <a:p>
            <a:r>
              <a:rPr lang="en-US" dirty="0"/>
              <a:t>This graph shows the number of sessions on our cluster, Radon, that were opened by the root user vs any other user. We logged in as root three times as often as we logged in as our own user accounts. Dave wanted us to publicly shame ourselves by showing this graph so here it is.</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13</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71024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ANNA</a:t>
            </a:r>
          </a:p>
          <a:p>
            <a:endParaRPr lang="en-US" dirty="0"/>
          </a:p>
          <a:p>
            <a:r>
              <a:rPr lang="en-US" dirty="0"/>
              <a:t>This visualization shows the number of documents indexed per day since the first day we started to look at our log files. July 26</a:t>
            </a:r>
            <a:r>
              <a:rPr lang="en-US" baseline="30000" dirty="0"/>
              <a:t>th</a:t>
            </a:r>
            <a:r>
              <a:rPr lang="en-US" dirty="0"/>
              <a:t> is when we got the Elastic Stack configured on all our clusters, as you can see 14 million documents were created on that day because it was working through the backlog of files on our clusters. Then until August 3</a:t>
            </a:r>
            <a:r>
              <a:rPr lang="en-US" baseline="30000" dirty="0"/>
              <a:t>rd</a:t>
            </a:r>
            <a:r>
              <a:rPr lang="en-US" dirty="0"/>
              <a:t> the number of documents created were from about 1.5 to 2 million daily. On August 3</a:t>
            </a:r>
            <a:r>
              <a:rPr lang="en-US" baseline="30000" dirty="0"/>
              <a:t>rd</a:t>
            </a:r>
            <a:r>
              <a:rPr lang="en-US" dirty="0"/>
              <a:t> there was an increase in the number of documents because </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14</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088254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CIARA</a:t>
            </a:r>
            <a:br>
              <a:rPr lang="en-US" dirty="0"/>
            </a:br>
            <a:endParaRPr lang="en-US" dirty="0"/>
          </a:p>
          <a:p>
            <a:r>
              <a:rPr lang="en-US" dirty="0"/>
              <a:t>While many of our other visualizations were just basic searches we did manage to identify a problem our clusters using the Elastic Stack and were able to solve it. We found a </a:t>
            </a:r>
            <a:r>
              <a:rPr lang="en-US" dirty="0" err="1"/>
              <a:t>martian</a:t>
            </a:r>
            <a:r>
              <a:rPr lang="en-US" dirty="0"/>
              <a:t> source error that was basically getting logged every second. There’s a network switch that all of our clusters use, and that the gateway uses. </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15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56855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CIARA</a:t>
            </a:r>
          </a:p>
          <a:p>
            <a:endParaRPr lang="en-US" dirty="0"/>
          </a:p>
          <a:p>
            <a:r>
              <a:rPr lang="en-US" dirty="0"/>
              <a:t>Here are the objectives we set for our team at the beginning of the project. Our main goal was to install and configure the Elastic Stack on all three Academy clusters. Using the Elastic Stack software we wanted to gather all log messages from those clusters onto one node, and then develop some insightful searches and visualizations to understand what sorts of log messages our clusters were creating. And during all of this we wanted to research data analysis concepts so that we could understand why filtering log messages and using the Elastic Stack is important to high performance computing. As you can see, our project was pretty open ended from the start. We didn’t have a goal other than figuring out what Elastic Stack does, and from there we figured how it would be useful in relation to the Academy’s own clusters.</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2</a:t>
            </a:fld>
            <a:endParaRPr lang="en-US" sz="1400" b="0" strike="noStrike" spc="-1" dirty="0">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81512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JAMES</a:t>
            </a:r>
          </a:p>
          <a:p>
            <a:endParaRPr lang="en-US" dirty="0"/>
          </a:p>
          <a:p>
            <a:r>
              <a:rPr lang="en-US" dirty="0"/>
              <a:t>Our clusters produce more than 1,500 log messages per minute. Since the start of this project we have gathered over 37 million log messages. We needed a tool to quickly analyze and understand those files, so we decided to use Elastic Stack – you know, for search!! The Elastic Stack is software stack comprised of six open-source tools: Elasticsearch, </a:t>
            </a:r>
            <a:r>
              <a:rPr lang="en-US" dirty="0" err="1"/>
              <a:t>Logstash</a:t>
            </a:r>
            <a:r>
              <a:rPr lang="en-US" dirty="0"/>
              <a:t>, Kibana, Beats, X-Pack, and Elastic Cloud. We ended up only using the first four. Together, Elastic Stack allows for quick analyzation, visualization, and mining large amounts of data to identify trends, statistics, and abnormalities. Some of you may know Elastic Stack under its previous name, ELK stack, and I’m sure many of you are familiar with Splunk, the log management tool used by the lab.</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3</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22727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ANNA</a:t>
            </a:r>
          </a:p>
          <a:p>
            <a:endParaRPr lang="en-US" dirty="0"/>
          </a:p>
          <a:p>
            <a:r>
              <a:rPr lang="en-US" dirty="0"/>
              <a:t>So now we’ll go into more detail about what each piece of software in Elastic Stack does. The first is </a:t>
            </a:r>
            <a:r>
              <a:rPr lang="en-US" dirty="0" err="1"/>
              <a:t>Logstash</a:t>
            </a:r>
            <a:r>
              <a:rPr lang="en-US" dirty="0"/>
              <a:t>. </a:t>
            </a:r>
            <a:r>
              <a:rPr lang="en-US" dirty="0" err="1"/>
              <a:t>Logstash</a:t>
            </a:r>
            <a:r>
              <a:rPr lang="en-US" dirty="0"/>
              <a:t> collects data from many different sources at the same time, so not only can it collect nodes from our cluster, but also the other teams clusters, and from external sources such as </a:t>
            </a:r>
            <a:r>
              <a:rPr lang="en-US" dirty="0" err="1"/>
              <a:t>Github</a:t>
            </a:r>
            <a:r>
              <a:rPr lang="en-US" dirty="0"/>
              <a:t> and Twitter. It then filters and parses each messages to convert each one into a common format for easier analysis. The data is then aggregated and transported to Elasticsearch, where it is stored and can be queried. </a:t>
            </a:r>
            <a:r>
              <a:rPr lang="en-US" dirty="0" err="1"/>
              <a:t>Logstash</a:t>
            </a:r>
            <a:r>
              <a:rPr lang="en-US" dirty="0"/>
              <a:t> can also send its output to the software of your choice, for example Hadoop.</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4</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90119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CIARA</a:t>
            </a:r>
          </a:p>
          <a:p>
            <a:endParaRPr lang="en-US" dirty="0"/>
          </a:p>
          <a:p>
            <a:r>
              <a:rPr lang="en-US" dirty="0"/>
              <a:t>The next software that we used was </a:t>
            </a:r>
            <a:r>
              <a:rPr lang="en-US" dirty="0" err="1"/>
              <a:t>Filebeat</a:t>
            </a:r>
            <a:r>
              <a:rPr lang="en-US" dirty="0"/>
              <a:t> which is a part of the Elastic Beats family of lightweight single purpose data shippers. </a:t>
            </a:r>
            <a:r>
              <a:rPr lang="en-US" dirty="0" err="1"/>
              <a:t>Filebeat</a:t>
            </a:r>
            <a:r>
              <a:rPr lang="en-US" dirty="0"/>
              <a:t> was created specifically to ship log files from many different nodes to </a:t>
            </a:r>
            <a:r>
              <a:rPr lang="en-US" dirty="0" err="1"/>
              <a:t>Logstash</a:t>
            </a:r>
            <a:r>
              <a:rPr lang="en-US" dirty="0"/>
              <a:t> or Elasticsearch. Unlike </a:t>
            </a:r>
            <a:r>
              <a:rPr lang="en-US" dirty="0" err="1"/>
              <a:t>Logstash</a:t>
            </a:r>
            <a:r>
              <a:rPr lang="en-US" dirty="0"/>
              <a:t> it doesn’t work with non-Elastic software. </a:t>
            </a:r>
            <a:r>
              <a:rPr lang="en-US" dirty="0" err="1"/>
              <a:t>Logstash</a:t>
            </a:r>
            <a:r>
              <a:rPr lang="en-US" dirty="0"/>
              <a:t> can do exactly what </a:t>
            </a:r>
            <a:r>
              <a:rPr lang="en-US" dirty="0" err="1"/>
              <a:t>Filebeat</a:t>
            </a:r>
            <a:r>
              <a:rPr lang="en-US" dirty="0"/>
              <a:t> does, but </a:t>
            </a:r>
            <a:r>
              <a:rPr lang="en-US" dirty="0" err="1"/>
              <a:t>Filebeat</a:t>
            </a:r>
            <a:r>
              <a:rPr lang="en-US" dirty="0"/>
              <a:t> is useful because it is a lightweight and easily to use method of forwarding and centralizing files to </a:t>
            </a:r>
            <a:r>
              <a:rPr lang="en-US" dirty="0" err="1"/>
              <a:t>Logstash</a:t>
            </a:r>
            <a:r>
              <a:rPr lang="en-US" dirty="0"/>
              <a:t>, which then can complete more complex filtering and outputting of those messages.</a:t>
            </a:r>
          </a:p>
          <a:p>
            <a:endParaRPr lang="en-US" dirty="0"/>
          </a:p>
          <a:p>
            <a:endParaRPr lang="en-US" dirty="0"/>
          </a:p>
          <a:p>
            <a:endParaRPr lang="en-US" dirty="0"/>
          </a:p>
          <a:p>
            <a:endParaRPr lang="en-US" dirty="0"/>
          </a:p>
          <a:p>
            <a:endParaRPr lang="en-US" dirty="0"/>
          </a:p>
          <a:p>
            <a:endParaRPr lang="en-US" dirty="0"/>
          </a:p>
          <a:p>
            <a:r>
              <a:rPr lang="en-US" dirty="0"/>
              <a:t>Beats is a family of single purpose lightweight data shippers</a:t>
            </a:r>
          </a:p>
          <a:p>
            <a:endParaRPr lang="en-US" dirty="0"/>
          </a:p>
          <a:p>
            <a:r>
              <a:rPr lang="en-US" dirty="0"/>
              <a:t>Use the photo as an example of how </a:t>
            </a:r>
            <a:r>
              <a:rPr lang="en-US" dirty="0" err="1"/>
              <a:t>Logstash</a:t>
            </a:r>
            <a:r>
              <a:rPr lang="en-US" dirty="0"/>
              <a:t> and </a:t>
            </a:r>
            <a:r>
              <a:rPr lang="en-US" dirty="0" err="1"/>
              <a:t>Filebeat</a:t>
            </a:r>
            <a:r>
              <a:rPr lang="en-US" dirty="0"/>
              <a:t> can work together, and also the difference between the two possibly?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reference: https://www.elastic.co/products/beats/filebeat</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17081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JAMES</a:t>
            </a:r>
          </a:p>
          <a:p>
            <a:endParaRPr lang="en-US" dirty="0"/>
          </a:p>
          <a:p>
            <a:r>
              <a:rPr lang="en-US" dirty="0"/>
              <a:t>Elasticsearch is the bread and butter of the Elastic Stack. It’s a full-text search engine based off of the Apache Lucene library that searches and centrally stores data. You can use it to quickly find, retrieve, and analyze high volumes of log messages. Elasticsearch is highly scalable, because you can easily add more clusters to your configuration, no matter if you’re working with a dozen nodes or a hundred. Another benefit of using Elasticsearch is that search is complete in near real time, so newly indexed documents are searchable within a second. Elasticsearch is built on a RESTful API used to interact with your clusters, JSON formatting to create log message documents, and the Lucene library to complete searches.</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50946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ANNA</a:t>
            </a:r>
          </a:p>
          <a:p>
            <a:endParaRPr lang="en-US" dirty="0"/>
          </a:p>
          <a:p>
            <a:r>
              <a:rPr lang="en-US" dirty="0"/>
              <a:t>The last part of Elastic Stack we used is Kibana, which is a data visualization tool for log messages and time series analytics. Through its web based interface, Kibana provides an easier more intuitive way to navigate and monitor the information stored in Elasticsearch. You then have the option to create visualizations ranging from bar graphs and pie charts to coordinate maps and tag clouds, depending on what displays your information in the best possible way. You can also create dashboards of important visualizations and searches that you frequently use. This picture is a screenshot of our Kibana discover page, which shows a bar graph of the number of documents indexed in the last 15 minutes, and a list below showing the most recent documents.</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9113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CIARA</a:t>
            </a:r>
          </a:p>
          <a:p>
            <a:endParaRPr lang="en-US" dirty="0"/>
          </a:p>
          <a:p>
            <a:r>
              <a:rPr lang="en-US" dirty="0"/>
              <a:t>Here is an example of a document that is stored in Elasticsearch. It uses JSON formatting. The index groups relevant documents – we have it formatted to read </a:t>
            </a:r>
            <a:r>
              <a:rPr lang="en-US" dirty="0" err="1"/>
              <a:t>filebeat</a:t>
            </a:r>
            <a:r>
              <a:rPr lang="en-US" dirty="0"/>
              <a:t>, dash, the date that it was stored. </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8</a:t>
            </a:fld>
            <a:endParaRPr lang="en-US" sz="1400" b="0" strike="noStrike" spc="-1" dirty="0">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2192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1163638"/>
            <a:ext cx="5584825" cy="3141662"/>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JAMES GADSON IIIIIIIIIIIII</a:t>
            </a:r>
          </a:p>
          <a:p>
            <a:endParaRPr lang="en-US" dirty="0"/>
          </a:p>
          <a:p>
            <a:r>
              <a:rPr lang="en-US" dirty="0"/>
              <a:t>This is a visualization of how the Elastic Stack works together. </a:t>
            </a:r>
            <a:r>
              <a:rPr lang="en-US" dirty="0" err="1"/>
              <a:t>Filebeat</a:t>
            </a:r>
            <a:r>
              <a:rPr lang="en-US" dirty="0"/>
              <a:t> is installed on any cluster from which you want to receive log messages. </a:t>
            </a:r>
            <a:r>
              <a:rPr lang="en-US" dirty="0" err="1"/>
              <a:t>Filebeat</a:t>
            </a:r>
            <a:r>
              <a:rPr lang="en-US" dirty="0"/>
              <a:t> formats and ships the newly created documents to </a:t>
            </a:r>
            <a:r>
              <a:rPr lang="en-US" dirty="0" err="1"/>
              <a:t>logstash</a:t>
            </a:r>
            <a:r>
              <a:rPr lang="en-US" dirty="0"/>
              <a:t>. </a:t>
            </a:r>
            <a:r>
              <a:rPr lang="en-US" dirty="0" err="1"/>
              <a:t>Logstash</a:t>
            </a:r>
            <a:r>
              <a:rPr lang="en-US" dirty="0"/>
              <a:t> centralizes and filters the documents and sends the output to Elasticsearch. Elasticsearch stores the data that can now be searched. Kibana visualizes the data.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Photo reference: https://dzone.com/articles/filebeat-vs-logstash-the-evolution-of-a-log-shippe</a:t>
            </a:r>
          </a:p>
        </p:txBody>
      </p:sp>
      <p:sp>
        <p:nvSpPr>
          <p:cNvPr id="4" name="Slide Number Placeholder 3"/>
          <p:cNvSpPr>
            <a:spLocks noGrp="1"/>
          </p:cNvSpPr>
          <p:nvPr>
            <p:ph type="sldNum" idx="10"/>
          </p:nvPr>
        </p:nvSpPr>
        <p:spPr/>
        <p:txBody>
          <a:bodyPr/>
          <a:lstStyle/>
          <a:p>
            <a:pPr algn="r"/>
            <a:fld id="{B3C3A27B-652C-4949-93F9-417CFEC215F4}" type="slidenum">
              <a:rPr lang="en-US" sz="1400" b="0" strike="noStrike" spc="-1" smtClean="0">
                <a:solidFill>
                  <a:srgbClr val="000000"/>
                </a:solidFill>
                <a:uFill>
                  <a:solidFill>
                    <a:srgbClr val="FFFFFF"/>
                  </a:solidFill>
                </a:uFill>
                <a:latin typeface="Times New Roman"/>
              </a:rPr>
              <a:t>9</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05006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7" name="PlaceHolder 2"/>
          <p:cNvSpPr>
            <a:spLocks noGrp="1"/>
          </p:cNvSpPr>
          <p:nvPr>
            <p:ph type="body"/>
          </p:nvPr>
        </p:nvSpPr>
        <p:spPr>
          <a:xfrm>
            <a:off x="457200" y="120348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8" name="PlaceHolder 3"/>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64"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65" name="PlaceHolder 3"/>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6"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7" name="PlaceHolder 1"/>
          <p:cNvSpPr>
            <a:spLocks noGrp="1"/>
          </p:cNvSpPr>
          <p:nvPr>
            <p:ph type="subTitle"/>
          </p:nvPr>
        </p:nvSpPr>
        <p:spPr>
          <a:xfrm>
            <a:off x="457200" y="165240"/>
            <a:ext cx="8229240" cy="349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69"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70" name="PlaceHolder 3"/>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71" name="PlaceHolder 4"/>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73"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74"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75"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77"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78"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79" name="PlaceHolder 4"/>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81" name="PlaceHolder 2"/>
          <p:cNvSpPr>
            <a:spLocks noGrp="1"/>
          </p:cNvSpPr>
          <p:nvPr>
            <p:ph type="body"/>
          </p:nvPr>
        </p:nvSpPr>
        <p:spPr>
          <a:xfrm>
            <a:off x="457200" y="120348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82" name="PlaceHolder 3"/>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84"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85"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86"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87" name="PlaceHolder 5"/>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89"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90" name="PlaceHolder 3"/>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pic>
        <p:nvPicPr>
          <p:cNvPr id="391" name="Picture 390"/>
          <p:cNvPicPr/>
          <p:nvPr/>
        </p:nvPicPr>
        <p:blipFill>
          <a:blip r:embed="rId2"/>
          <a:stretch/>
        </p:blipFill>
        <p:spPr>
          <a:xfrm>
            <a:off x="2702160" y="1203480"/>
            <a:ext cx="3738600" cy="2982960"/>
          </a:xfrm>
          <a:prstGeom prst="rect">
            <a:avLst/>
          </a:prstGeom>
          <a:ln>
            <a:noFill/>
          </a:ln>
        </p:spPr>
      </p:pic>
      <p:pic>
        <p:nvPicPr>
          <p:cNvPr id="392" name="Picture 391"/>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40"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41"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42"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43" name="PlaceHolder 5"/>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46" name="PlaceHolder 3"/>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pic>
        <p:nvPicPr>
          <p:cNvPr id="47" name="Picture 46"/>
          <p:cNvPicPr/>
          <p:nvPr/>
        </p:nvPicPr>
        <p:blipFill>
          <a:blip r:embed="rId2"/>
          <a:stretch/>
        </p:blipFill>
        <p:spPr>
          <a:xfrm>
            <a:off x="2702160" y="1203480"/>
            <a:ext cx="3738600" cy="2982960"/>
          </a:xfrm>
          <a:prstGeom prst="rect">
            <a:avLst/>
          </a:prstGeom>
          <a:ln>
            <a:noFill/>
          </a:ln>
        </p:spPr>
      </p:pic>
      <p:pic>
        <p:nvPicPr>
          <p:cNvPr id="48" name="Picture 47"/>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59"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64" name="PlaceHolder 3"/>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457200" y="165240"/>
            <a:ext cx="8229240" cy="349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69" name="PlaceHolder 3"/>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70" name="PlaceHolder 4"/>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6"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73"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74"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76"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77"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78" name="PlaceHolder 4"/>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20348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81" name="PlaceHolder 3"/>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83"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84"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85"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86" name="PlaceHolder 5"/>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89" name="PlaceHolder 3"/>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pic>
        <p:nvPicPr>
          <p:cNvPr id="90" name="Picture 89"/>
          <p:cNvPicPr/>
          <p:nvPr/>
        </p:nvPicPr>
        <p:blipFill>
          <a:blip r:embed="rId2"/>
          <a:stretch/>
        </p:blipFill>
        <p:spPr>
          <a:xfrm>
            <a:off x="2702160" y="1203480"/>
            <a:ext cx="3738600" cy="2982960"/>
          </a:xfrm>
          <a:prstGeom prst="rect">
            <a:avLst/>
          </a:prstGeom>
          <a:ln>
            <a:noFill/>
          </a:ln>
        </p:spPr>
      </p:pic>
      <p:pic>
        <p:nvPicPr>
          <p:cNvPr id="91" name="Picture 90"/>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2"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06"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07" name="PlaceHolder 3"/>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8"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9" name="PlaceHolder 1"/>
          <p:cNvSpPr>
            <a:spLocks noGrp="1"/>
          </p:cNvSpPr>
          <p:nvPr>
            <p:ph type="subTitle"/>
          </p:nvPr>
        </p:nvSpPr>
        <p:spPr>
          <a:xfrm>
            <a:off x="457200" y="165240"/>
            <a:ext cx="8229240" cy="349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11"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12" name="PlaceHolder 3"/>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13" name="PlaceHolder 4"/>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15"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16"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17"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19"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20"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21" name="PlaceHolder 4"/>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23" name="PlaceHolder 2"/>
          <p:cNvSpPr>
            <a:spLocks noGrp="1"/>
          </p:cNvSpPr>
          <p:nvPr>
            <p:ph type="body"/>
          </p:nvPr>
        </p:nvSpPr>
        <p:spPr>
          <a:xfrm>
            <a:off x="457200" y="120348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24" name="PlaceHolder 3"/>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27"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28"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29" name="PlaceHolder 5"/>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31"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32" name="PlaceHolder 3"/>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pic>
        <p:nvPicPr>
          <p:cNvPr id="133" name="Picture 132"/>
          <p:cNvPicPr/>
          <p:nvPr/>
        </p:nvPicPr>
        <p:blipFill>
          <a:blip r:embed="rId2"/>
          <a:stretch/>
        </p:blipFill>
        <p:spPr>
          <a:xfrm>
            <a:off x="2702160" y="1203480"/>
            <a:ext cx="3738600" cy="2982960"/>
          </a:xfrm>
          <a:prstGeom prst="rect">
            <a:avLst/>
          </a:prstGeom>
          <a:ln>
            <a:noFill/>
          </a:ln>
        </p:spPr>
      </p:pic>
      <p:pic>
        <p:nvPicPr>
          <p:cNvPr id="134" name="Picture 133"/>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4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47"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1" name="PlaceHolder 3"/>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49"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50" name="PlaceHolder 3"/>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2" name="PlaceHolder 1"/>
          <p:cNvSpPr>
            <a:spLocks noGrp="1"/>
          </p:cNvSpPr>
          <p:nvPr>
            <p:ph type="subTitle"/>
          </p:nvPr>
        </p:nvSpPr>
        <p:spPr>
          <a:xfrm>
            <a:off x="457200" y="165240"/>
            <a:ext cx="8229240" cy="349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54"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55" name="PlaceHolder 3"/>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56" name="PlaceHolder 4"/>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58"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59"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60"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62"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63"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64" name="PlaceHolder 4"/>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66" name="PlaceHolder 2"/>
          <p:cNvSpPr>
            <a:spLocks noGrp="1"/>
          </p:cNvSpPr>
          <p:nvPr>
            <p:ph type="body"/>
          </p:nvPr>
        </p:nvSpPr>
        <p:spPr>
          <a:xfrm>
            <a:off x="457200" y="120348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67" name="PlaceHolder 3"/>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69"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70"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71"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72" name="PlaceHolder 5"/>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74"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75" name="PlaceHolder 3"/>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pic>
        <p:nvPicPr>
          <p:cNvPr id="176" name="Picture 175"/>
          <p:cNvPicPr/>
          <p:nvPr/>
        </p:nvPicPr>
        <p:blipFill>
          <a:blip r:embed="rId2"/>
          <a:stretch/>
        </p:blipFill>
        <p:spPr>
          <a:xfrm>
            <a:off x="2702160" y="1203480"/>
            <a:ext cx="3738600" cy="2982960"/>
          </a:xfrm>
          <a:prstGeom prst="rect">
            <a:avLst/>
          </a:prstGeom>
          <a:ln>
            <a:noFill/>
          </a:ln>
        </p:spPr>
      </p:pic>
      <p:pic>
        <p:nvPicPr>
          <p:cNvPr id="177" name="Picture 176"/>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88"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90"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92"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93" name="PlaceHolder 3"/>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457200" y="165240"/>
            <a:ext cx="8229240" cy="349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197"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98" name="PlaceHolder 3"/>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199" name="PlaceHolder 4"/>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01"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02"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03"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05"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06"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07" name="PlaceHolder 4"/>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09" name="PlaceHolder 2"/>
          <p:cNvSpPr>
            <a:spLocks noGrp="1"/>
          </p:cNvSpPr>
          <p:nvPr>
            <p:ph type="body"/>
          </p:nvPr>
        </p:nvSpPr>
        <p:spPr>
          <a:xfrm>
            <a:off x="457200" y="120348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10" name="PlaceHolder 3"/>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12"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13"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14"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15" name="PlaceHolder 5"/>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 name="PlaceHolder 1"/>
          <p:cNvSpPr>
            <a:spLocks noGrp="1"/>
          </p:cNvSpPr>
          <p:nvPr>
            <p:ph type="subTitle"/>
          </p:nvPr>
        </p:nvSpPr>
        <p:spPr>
          <a:xfrm>
            <a:off x="457200" y="165240"/>
            <a:ext cx="8229240" cy="349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17"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18" name="PlaceHolder 3"/>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pic>
        <p:nvPicPr>
          <p:cNvPr id="219" name="Picture 218"/>
          <p:cNvPicPr/>
          <p:nvPr/>
        </p:nvPicPr>
        <p:blipFill>
          <a:blip r:embed="rId2"/>
          <a:stretch/>
        </p:blipFill>
        <p:spPr>
          <a:xfrm>
            <a:off x="2702160" y="1203480"/>
            <a:ext cx="3738600" cy="2982960"/>
          </a:xfrm>
          <a:prstGeom prst="rect">
            <a:avLst/>
          </a:prstGeom>
          <a:ln>
            <a:noFill/>
          </a:ln>
        </p:spPr>
      </p:pic>
      <p:pic>
        <p:nvPicPr>
          <p:cNvPr id="220" name="Picture 219"/>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32"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34"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36"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37" name="PlaceHolder 3"/>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165240"/>
            <a:ext cx="8229240" cy="349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41"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42" name="PlaceHolder 3"/>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43" name="PlaceHolder 4"/>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45"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46"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47"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49"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50"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51" name="PlaceHolder 4"/>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6" name="PlaceHolder 3"/>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7" name="PlaceHolder 4"/>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53" name="PlaceHolder 2"/>
          <p:cNvSpPr>
            <a:spLocks noGrp="1"/>
          </p:cNvSpPr>
          <p:nvPr>
            <p:ph type="body"/>
          </p:nvPr>
        </p:nvSpPr>
        <p:spPr>
          <a:xfrm>
            <a:off x="457200" y="120348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54" name="PlaceHolder 3"/>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56"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57"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58"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59" name="PlaceHolder 5"/>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61"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62" name="PlaceHolder 3"/>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pic>
        <p:nvPicPr>
          <p:cNvPr id="263" name="Picture 262"/>
          <p:cNvPicPr/>
          <p:nvPr/>
        </p:nvPicPr>
        <p:blipFill>
          <a:blip r:embed="rId2"/>
          <a:stretch/>
        </p:blipFill>
        <p:spPr>
          <a:xfrm>
            <a:off x="2702160" y="1203480"/>
            <a:ext cx="3738600" cy="2982960"/>
          </a:xfrm>
          <a:prstGeom prst="rect">
            <a:avLst/>
          </a:prstGeom>
          <a:ln>
            <a:noFill/>
          </a:ln>
        </p:spPr>
      </p:pic>
      <p:pic>
        <p:nvPicPr>
          <p:cNvPr id="264" name="Picture 263"/>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7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77"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79"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80" name="PlaceHolder 3"/>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457200" y="165240"/>
            <a:ext cx="8229240" cy="349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84"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85" name="PlaceHolder 3"/>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86" name="PlaceHolder 4"/>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9"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0"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1"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88"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89"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90"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92"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93"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94" name="PlaceHolder 4"/>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96" name="PlaceHolder 2"/>
          <p:cNvSpPr>
            <a:spLocks noGrp="1"/>
          </p:cNvSpPr>
          <p:nvPr>
            <p:ph type="body"/>
          </p:nvPr>
        </p:nvSpPr>
        <p:spPr>
          <a:xfrm>
            <a:off x="457200" y="120348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297" name="PlaceHolder 3"/>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299"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00"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01"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02" name="PlaceHolder 5"/>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04"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05" name="PlaceHolder 3"/>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pic>
        <p:nvPicPr>
          <p:cNvPr id="306" name="Picture 305"/>
          <p:cNvPicPr/>
          <p:nvPr/>
        </p:nvPicPr>
        <p:blipFill>
          <a:blip r:embed="rId2"/>
          <a:stretch/>
        </p:blipFill>
        <p:spPr>
          <a:xfrm>
            <a:off x="2702160" y="1203480"/>
            <a:ext cx="3738600" cy="2982960"/>
          </a:xfrm>
          <a:prstGeom prst="rect">
            <a:avLst/>
          </a:prstGeom>
          <a:ln>
            <a:noFill/>
          </a:ln>
        </p:spPr>
      </p:pic>
      <p:pic>
        <p:nvPicPr>
          <p:cNvPr id="307" name="Picture 306"/>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18"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20"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22"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23" name="PlaceHolder 3"/>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3"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4"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5" name="PlaceHolder 4"/>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5" name="PlaceHolder 1"/>
          <p:cNvSpPr>
            <a:spLocks noGrp="1"/>
          </p:cNvSpPr>
          <p:nvPr>
            <p:ph type="subTitle"/>
          </p:nvPr>
        </p:nvSpPr>
        <p:spPr>
          <a:xfrm>
            <a:off x="457200" y="165240"/>
            <a:ext cx="8229240" cy="34974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27"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28" name="PlaceHolder 3"/>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29" name="PlaceHolder 4"/>
          <p:cNvSpPr>
            <a:spLocks noGrp="1"/>
          </p:cNvSpPr>
          <p:nvPr>
            <p:ph type="body"/>
          </p:nvPr>
        </p:nvSpPr>
        <p:spPr>
          <a:xfrm>
            <a:off x="467424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31" name="PlaceHolder 2"/>
          <p:cNvSpPr>
            <a:spLocks noGrp="1"/>
          </p:cNvSpPr>
          <p:nvPr>
            <p:ph type="body"/>
          </p:nvPr>
        </p:nvSpPr>
        <p:spPr>
          <a:xfrm>
            <a:off x="457200" y="1203480"/>
            <a:ext cx="401580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32"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33"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35"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36"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37" name="PlaceHolder 4"/>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39" name="PlaceHolder 2"/>
          <p:cNvSpPr>
            <a:spLocks noGrp="1"/>
          </p:cNvSpPr>
          <p:nvPr>
            <p:ph type="body"/>
          </p:nvPr>
        </p:nvSpPr>
        <p:spPr>
          <a:xfrm>
            <a:off x="457200" y="120348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40" name="PlaceHolder 3"/>
          <p:cNvSpPr>
            <a:spLocks noGrp="1"/>
          </p:cNvSpPr>
          <p:nvPr>
            <p:ph type="body"/>
          </p:nvPr>
        </p:nvSpPr>
        <p:spPr>
          <a:xfrm>
            <a:off x="457200" y="2761920"/>
            <a:ext cx="822924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42" name="PlaceHolder 2"/>
          <p:cNvSpPr>
            <a:spLocks noGrp="1"/>
          </p:cNvSpPr>
          <p:nvPr>
            <p:ph type="body"/>
          </p:nvPr>
        </p:nvSpPr>
        <p:spPr>
          <a:xfrm>
            <a:off x="45720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43" name="PlaceHolder 3"/>
          <p:cNvSpPr>
            <a:spLocks noGrp="1"/>
          </p:cNvSpPr>
          <p:nvPr>
            <p:ph type="body"/>
          </p:nvPr>
        </p:nvSpPr>
        <p:spPr>
          <a:xfrm>
            <a:off x="4674240" y="120348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44" name="PlaceHolder 4"/>
          <p:cNvSpPr>
            <a:spLocks noGrp="1"/>
          </p:cNvSpPr>
          <p:nvPr>
            <p:ph type="body"/>
          </p:nvPr>
        </p:nvSpPr>
        <p:spPr>
          <a:xfrm>
            <a:off x="467424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45" name="PlaceHolder 5"/>
          <p:cNvSpPr>
            <a:spLocks noGrp="1"/>
          </p:cNvSpPr>
          <p:nvPr>
            <p:ph type="body"/>
          </p:nvPr>
        </p:nvSpPr>
        <p:spPr>
          <a:xfrm>
            <a:off x="457200" y="2761920"/>
            <a:ext cx="4015800" cy="142272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47"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
        <p:nvSpPr>
          <p:cNvPr id="348" name="PlaceHolder 3"/>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pic>
        <p:nvPicPr>
          <p:cNvPr id="349" name="Picture 348"/>
          <p:cNvPicPr/>
          <p:nvPr/>
        </p:nvPicPr>
        <p:blipFill>
          <a:blip r:embed="rId2"/>
          <a:stretch/>
        </p:blipFill>
        <p:spPr>
          <a:xfrm>
            <a:off x="2702160" y="1203480"/>
            <a:ext cx="3738600" cy="2982960"/>
          </a:xfrm>
          <a:prstGeom prst="rect">
            <a:avLst/>
          </a:prstGeom>
          <a:ln>
            <a:noFill/>
          </a:ln>
        </p:spPr>
      </p:pic>
      <p:pic>
        <p:nvPicPr>
          <p:cNvPr id="350" name="Picture 349"/>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60"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 y="165240"/>
            <a:ext cx="8229240" cy="754200"/>
          </a:xfrm>
          <a:prstGeom prst="rect">
            <a:avLst/>
          </a:prstGeom>
        </p:spPr>
        <p:txBody>
          <a:bodyPr lIns="0" tIns="0" rIns="0" bIns="0" anchor="ctr"/>
          <a:lstStyle/>
          <a:p>
            <a:endParaRPr lang="en-US" sz="1800" b="0" strike="noStrike" spc="-1">
              <a:solidFill>
                <a:srgbClr val="000000"/>
              </a:solidFill>
              <a:uFill>
                <a:solidFill>
                  <a:srgbClr val="FFFFFF"/>
                </a:solidFill>
              </a:uFill>
              <a:latin typeface="Arial"/>
            </a:endParaRPr>
          </a:p>
        </p:txBody>
      </p:sp>
      <p:sp>
        <p:nvSpPr>
          <p:cNvPr id="362" name="PlaceHolder 2"/>
          <p:cNvSpPr>
            <a:spLocks noGrp="1"/>
          </p:cNvSpPr>
          <p:nvPr>
            <p:ph type="body"/>
          </p:nvPr>
        </p:nvSpPr>
        <p:spPr>
          <a:xfrm>
            <a:off x="457200" y="1203480"/>
            <a:ext cx="8229240" cy="2982960"/>
          </a:xfrm>
          <a:prstGeom prst="rect">
            <a:avLst/>
          </a:prstGeom>
        </p:spPr>
        <p:txBody>
          <a:bodyPr lIns="0" tIns="0" rIns="0" bIns="0"/>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2.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2.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2.pn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6" Type="http://schemas.openxmlformats.org/officeDocument/2006/relationships/image" Target="../media/image4.png"/><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2.pn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CustomShape 1" hidden="1"/>
          <p:cNvSpPr/>
          <p:nvPr/>
        </p:nvSpPr>
        <p:spPr>
          <a:xfrm>
            <a:off x="0" y="4766400"/>
            <a:ext cx="9143640" cy="376920"/>
          </a:xfrm>
          <a:prstGeom prst="rect">
            <a:avLst/>
          </a:prstGeom>
          <a:solidFill>
            <a:schemeClr val="bg1">
              <a:lumMod val="85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6" name="CustomShape 2" hidden="1"/>
          <p:cNvSpPr/>
          <p:nvPr/>
        </p:nvSpPr>
        <p:spPr>
          <a:xfrm>
            <a:off x="0" y="4766400"/>
            <a:ext cx="9143640" cy="33840"/>
          </a:xfrm>
          <a:prstGeom prst="rect">
            <a:avLst/>
          </a:prstGeom>
          <a:solidFill>
            <a:srgbClr val="FFFFFF"/>
          </a:solidFill>
          <a:ln>
            <a:noFill/>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p:style>
      </p:sp>
      <p:sp>
        <p:nvSpPr>
          <p:cNvPr id="2" name="CustomShape 3" hidden="1"/>
          <p:cNvSpPr/>
          <p:nvPr/>
        </p:nvSpPr>
        <p:spPr>
          <a:xfrm>
            <a:off x="402120" y="5029560"/>
            <a:ext cx="873360" cy="76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500" b="0" strike="noStrike" spc="-1">
                <a:solidFill>
                  <a:srgbClr val="000000"/>
                </a:solidFill>
                <a:uFill>
                  <a:solidFill>
                    <a:srgbClr val="FFFFFF"/>
                  </a:solidFill>
                </a:uFill>
                <a:latin typeface="Arial"/>
              </a:rPr>
              <a:t>LLNL-PRES-xxxxxx</a:t>
            </a:r>
            <a:endParaRPr lang="en-US" sz="1800" b="0" strike="noStrike" spc="-1">
              <a:solidFill>
                <a:srgbClr val="000000"/>
              </a:solidFill>
              <a:uFill>
                <a:solidFill>
                  <a:srgbClr val="FFFFFF"/>
                </a:solidFill>
              </a:uFill>
              <a:latin typeface="Arial"/>
            </a:endParaRPr>
          </a:p>
        </p:txBody>
      </p:sp>
      <p:sp>
        <p:nvSpPr>
          <p:cNvPr id="3" name="CustomShape 4" hidden="1"/>
          <p:cNvSpPr/>
          <p:nvPr/>
        </p:nvSpPr>
        <p:spPr>
          <a:xfrm>
            <a:off x="8826120" y="4802400"/>
            <a:ext cx="317520" cy="34056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lstStyle/>
          <a:p>
            <a:pPr algn="r">
              <a:lnSpc>
                <a:spcPct val="100000"/>
              </a:lnSpc>
            </a:pPr>
            <a:fld id="{50E5E5CF-EB3B-4BD3-A651-351AE8826D7A}" type="slidenum">
              <a:rPr lang="en-US" sz="1000" b="0" strike="noStrike" spc="-1">
                <a:solidFill>
                  <a:srgbClr val="595959"/>
                </a:solidFill>
                <a:uFill>
                  <a:solidFill>
                    <a:srgbClr val="FFFFFF"/>
                  </a:solidFill>
                </a:uFill>
                <a:latin typeface="Calibri"/>
              </a:rPr>
              <a:t>‹#›</a:t>
            </a:fld>
            <a:endParaRPr lang="en-US" sz="1800" b="0" strike="noStrike" spc="-1">
              <a:solidFill>
                <a:srgbClr val="000000"/>
              </a:solidFill>
              <a:uFill>
                <a:solidFill>
                  <a:srgbClr val="FFFFFF"/>
                </a:solidFill>
              </a:uFill>
              <a:latin typeface="Arial"/>
            </a:endParaRPr>
          </a:p>
        </p:txBody>
      </p:sp>
      <p:sp>
        <p:nvSpPr>
          <p:cNvPr id="4" name="Line 5"/>
          <p:cNvSpPr/>
          <p:nvPr/>
        </p:nvSpPr>
        <p:spPr>
          <a:xfrm>
            <a:off x="-5760" y="950040"/>
            <a:ext cx="9149760" cy="360"/>
          </a:xfrm>
          <a:prstGeom prst="line">
            <a:avLst/>
          </a:prstGeom>
          <a:ln w="38160">
            <a:solidFill>
              <a:schemeClr val="accent1">
                <a:lumMod val="75000"/>
              </a:schemeClr>
            </a:solidFill>
            <a:round/>
          </a:ln>
        </p:spPr>
        <p:style>
          <a:lnRef idx="2">
            <a:schemeClr val="accent1"/>
          </a:lnRef>
          <a:fillRef idx="0">
            <a:schemeClr val="accent1"/>
          </a:fillRef>
          <a:effectRef idx="1">
            <a:schemeClr val="accent1"/>
          </a:effectRef>
          <a:fontRef idx="minor"/>
        </p:style>
      </p:sp>
      <p:pic>
        <p:nvPicPr>
          <p:cNvPr id="5" name="Picture 14"/>
          <p:cNvPicPr/>
          <p:nvPr/>
        </p:nvPicPr>
        <p:blipFill>
          <a:blip r:embed="rId14"/>
          <a:stretch/>
        </p:blipFill>
        <p:spPr>
          <a:xfrm>
            <a:off x="8168040" y="4841640"/>
            <a:ext cx="716760" cy="276120"/>
          </a:xfrm>
          <a:prstGeom prst="rect">
            <a:avLst/>
          </a:prstGeom>
          <a:ln>
            <a:noFill/>
          </a:ln>
        </p:spPr>
      </p:pic>
      <p:pic>
        <p:nvPicPr>
          <p:cNvPr id="6" name="Picture 16"/>
          <p:cNvPicPr/>
          <p:nvPr/>
        </p:nvPicPr>
        <p:blipFill>
          <a:blip r:embed="rId15"/>
          <a:stretch/>
        </p:blipFill>
        <p:spPr>
          <a:xfrm>
            <a:off x="126360" y="4872240"/>
            <a:ext cx="2043000" cy="208080"/>
          </a:xfrm>
          <a:prstGeom prst="rect">
            <a:avLst/>
          </a:prstGeom>
          <a:ln>
            <a:noFill/>
          </a:ln>
        </p:spPr>
      </p:pic>
      <p:pic>
        <p:nvPicPr>
          <p:cNvPr id="7" name="Picture 5"/>
          <p:cNvPicPr/>
          <p:nvPr/>
        </p:nvPicPr>
        <p:blipFill>
          <a:blip r:embed="rId16"/>
          <a:stretch/>
        </p:blipFill>
        <p:spPr>
          <a:xfrm>
            <a:off x="0" y="1985400"/>
            <a:ext cx="9143640" cy="2742840"/>
          </a:xfrm>
          <a:prstGeom prst="rect">
            <a:avLst/>
          </a:prstGeom>
          <a:ln>
            <a:noFill/>
          </a:ln>
        </p:spPr>
      </p:pic>
      <p:sp>
        <p:nvSpPr>
          <p:cNvPr id="8" name="CustomShape 6"/>
          <p:cNvSpPr/>
          <p:nvPr/>
        </p:nvSpPr>
        <p:spPr>
          <a:xfrm>
            <a:off x="-360" y="4737600"/>
            <a:ext cx="9143640" cy="408240"/>
          </a:xfrm>
          <a:prstGeom prst="rect">
            <a:avLst/>
          </a:prstGeom>
          <a:gradFill>
            <a:gsLst>
              <a:gs pos="0">
                <a:srgbClr val="294861"/>
              </a:gs>
              <a:gs pos="46000">
                <a:schemeClr val="accent1">
                  <a:lumMod val="50000"/>
                </a:schemeClr>
              </a:gs>
              <a:gs pos="100000">
                <a:srgbClr val="4388B8"/>
              </a:gs>
            </a:gsLst>
            <a:lin ang="16200000"/>
          </a:gradFill>
          <a:ln>
            <a:noFill/>
          </a:ln>
          <a:effectLst>
            <a:outerShdw blurRad="50800" dist="38100" dir="16200000" rotWithShape="0">
              <a:srgbClr val="000000">
                <a:alpha val="40000"/>
              </a:srgbClr>
            </a:outerShdw>
          </a:effectLst>
        </p:spPr>
        <p:style>
          <a:lnRef idx="1">
            <a:schemeClr val="accent1"/>
          </a:lnRef>
          <a:fillRef idx="3">
            <a:schemeClr val="accent1"/>
          </a:fillRef>
          <a:effectRef idx="2">
            <a:schemeClr val="accent1"/>
          </a:effectRef>
          <a:fontRef idx="minor"/>
        </p:style>
      </p:sp>
      <p:sp>
        <p:nvSpPr>
          <p:cNvPr id="9" name="PlaceHolder 7"/>
          <p:cNvSpPr>
            <a:spLocks noGrp="1"/>
          </p:cNvSpPr>
          <p:nvPr>
            <p:ph type="title"/>
          </p:nvPr>
        </p:nvSpPr>
        <p:spPr>
          <a:xfrm>
            <a:off x="457200" y="423720"/>
            <a:ext cx="8229240" cy="1085400"/>
          </a:xfrm>
          <a:prstGeom prst="rect">
            <a:avLst/>
          </a:prstGeom>
        </p:spPr>
        <p:txBody>
          <a:bodyPr lIns="0" tIns="45000" rIns="45720" bIns="45000" anchor="b"/>
          <a:lstStyle/>
          <a:p>
            <a:pPr>
              <a:lnSpc>
                <a:spcPts val="1341"/>
              </a:lnSpc>
            </a:pPr>
            <a:r>
              <a:rPr lang="en-US" sz="2800" b="1" strike="noStrike" spc="-1">
                <a:solidFill>
                  <a:srgbClr val="376092"/>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Arial"/>
            </a:endParaRPr>
          </a:p>
        </p:txBody>
      </p:sp>
      <p:sp>
        <p:nvSpPr>
          <p:cNvPr id="10" name="PlaceHolder 8"/>
          <p:cNvSpPr>
            <a:spLocks noGrp="1"/>
          </p:cNvSpPr>
          <p:nvPr>
            <p:ph type="body"/>
          </p:nvPr>
        </p:nvSpPr>
        <p:spPr>
          <a:xfrm>
            <a:off x="457200" y="1518480"/>
            <a:ext cx="5628960" cy="277200"/>
          </a:xfrm>
          <a:prstGeom prst="rect">
            <a:avLst/>
          </a:prstGeom>
        </p:spPr>
        <p:txBody>
          <a:bodyPr lIns="0" tIns="0" rIns="0" bIns="0"/>
          <a:lstStyle/>
          <a:p>
            <a:pPr marL="432000" indent="-324000">
              <a:buClr>
                <a:srgbClr val="000000"/>
              </a:buClr>
              <a:buSzPct val="45000"/>
              <a:buFont typeface="Wingdings" charset="2"/>
              <a:buChar char=""/>
            </a:pPr>
            <a:r>
              <a:rPr lang="en-US" sz="16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16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16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16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16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1600" b="0" strike="noStrike" spc="-1">
                <a:solidFill>
                  <a:srgbClr val="000000"/>
                </a:solidFill>
                <a:uFill>
                  <a:solidFill>
                    <a:srgbClr val="FFFFFF"/>
                  </a:solidFill>
                </a:uFill>
                <a:latin typeface="Calibri"/>
              </a:rPr>
              <a:t>Sixth Outline Level</a:t>
            </a:r>
          </a:p>
          <a:p>
            <a:pPr marL="285840" indent="-228240">
              <a:lnSpc>
                <a:spcPct val="100000"/>
              </a:lnSpc>
            </a:pPr>
            <a:r>
              <a:rPr lang="en-US" sz="1600" b="0" strike="noStrike" spc="-1">
                <a:solidFill>
                  <a:srgbClr val="000000"/>
                </a:solidFill>
                <a:uFill>
                  <a:solidFill>
                    <a:srgbClr val="FFFFFF"/>
                  </a:solidFill>
                </a:uFill>
                <a:latin typeface="Calibri"/>
              </a:rPr>
              <a:t>Seventh Outline LevelClick to edit Master text styles</a:t>
            </a:r>
          </a:p>
        </p:txBody>
      </p:sp>
      <p:sp>
        <p:nvSpPr>
          <p:cNvPr id="11" name="PlaceHolder 9"/>
          <p:cNvSpPr>
            <a:spLocks noGrp="1"/>
          </p:cNvSpPr>
          <p:nvPr>
            <p:ph type="body"/>
          </p:nvPr>
        </p:nvSpPr>
        <p:spPr>
          <a:xfrm>
            <a:off x="4572000" y="1812240"/>
            <a:ext cx="4571640" cy="453240"/>
          </a:xfrm>
          <a:prstGeom prst="rect">
            <a:avLst/>
          </a:prstGeom>
        </p:spPr>
        <p:txBody>
          <a:bodyPr lIns="0" tIns="0" rIns="182880" bIns="0" anchor="b"/>
          <a:lstStyle/>
          <a:p>
            <a:pPr marL="432000" indent="-324000">
              <a:buClr>
                <a:srgbClr val="000000"/>
              </a:buClr>
              <a:buSzPct val="45000"/>
              <a:buFont typeface="Wingdings" charset="2"/>
              <a:buChar char=""/>
            </a:pPr>
            <a:r>
              <a:rPr lang="en-US" sz="14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1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14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14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14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1400" b="0" strike="noStrike" spc="-1">
                <a:solidFill>
                  <a:srgbClr val="000000"/>
                </a:solidFill>
                <a:uFill>
                  <a:solidFill>
                    <a:srgbClr val="FFFFFF"/>
                  </a:solidFill>
                </a:uFill>
                <a:latin typeface="Calibri"/>
              </a:rPr>
              <a:t>Sixth Outline Level</a:t>
            </a:r>
          </a:p>
          <a:p>
            <a:pPr marL="57240" algn="r">
              <a:lnSpc>
                <a:spcPct val="100000"/>
              </a:lnSpc>
            </a:pPr>
            <a:r>
              <a:rPr lang="en-US" sz="1400" b="0" strike="noStrike" spc="-1">
                <a:solidFill>
                  <a:srgbClr val="000000"/>
                </a:solidFill>
                <a:uFill>
                  <a:solidFill>
                    <a:srgbClr val="FFFFFF"/>
                  </a:solidFill>
                </a:uFill>
                <a:latin typeface="Calibri"/>
              </a:rPr>
              <a:t>Seventh Outline LevelAuthor’s Name</a:t>
            </a:r>
          </a:p>
          <a:p>
            <a:pPr marL="57240" algn="r">
              <a:lnSpc>
                <a:spcPct val="100000"/>
              </a:lnSpc>
            </a:pPr>
            <a:r>
              <a:rPr lang="en-US" sz="1400" b="0" strike="noStrike" spc="-1">
                <a:solidFill>
                  <a:srgbClr val="000000"/>
                </a:solidFill>
                <a:uFill>
                  <a:solidFill>
                    <a:srgbClr val="FFFFFF"/>
                  </a:solidFill>
                </a:uFill>
                <a:latin typeface="Calibri"/>
              </a:rPr>
              <a:t>Title</a:t>
            </a:r>
          </a:p>
        </p:txBody>
      </p:sp>
      <p:sp>
        <p:nvSpPr>
          <p:cNvPr id="12" name="CustomShape 10"/>
          <p:cNvSpPr/>
          <p:nvPr/>
        </p:nvSpPr>
        <p:spPr>
          <a:xfrm>
            <a:off x="-20880" y="4792680"/>
            <a:ext cx="3722400" cy="355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90000"/>
              </a:lnSpc>
            </a:pPr>
            <a:r>
              <a:rPr lang="en-US" sz="600" b="0" strike="noStrike" spc="-1" dirty="0">
                <a:solidFill>
                  <a:srgbClr val="FFFFFF"/>
                </a:solidFill>
                <a:uFill>
                  <a:solidFill>
                    <a:srgbClr val="FFFFFF"/>
                  </a:solidFill>
                </a:uFill>
                <a:latin typeface="Arial"/>
              </a:rPr>
              <a:t>LLNL-PRES-738245</a:t>
            </a:r>
            <a:endParaRPr lang="en-US" sz="1800" b="0" strike="noStrike" spc="-1" dirty="0">
              <a:solidFill>
                <a:srgbClr val="000000"/>
              </a:solidFill>
              <a:uFill>
                <a:solidFill>
                  <a:srgbClr val="FFFFFF"/>
                </a:solidFill>
              </a:uFill>
              <a:latin typeface="Arial"/>
            </a:endParaRPr>
          </a:p>
          <a:p>
            <a:pPr>
              <a:lnSpc>
                <a:spcPct val="90000"/>
              </a:lnSpc>
            </a:pPr>
            <a:r>
              <a:rPr lang="en-US" sz="500" b="0" strike="noStrike" spc="-1" dirty="0">
                <a:solidFill>
                  <a:srgbClr val="FFFFFF"/>
                </a:solidFill>
                <a:uFill>
                  <a:solidFill>
                    <a:srgbClr val="FFFFFF"/>
                  </a:solidFill>
                </a:uFill>
                <a:latin typeface="Arial"/>
              </a:rPr>
              <a:t>This work was performed under the auspices of the U.S. Department of Energy by Lawrence Livermore National Laboratory under contract DE-AC52-07NA27344. Lawrence Livermore National Security, LLC</a:t>
            </a:r>
            <a:endParaRPr lang="en-US" sz="1800" b="0" strike="noStrike" spc="-1" dirty="0">
              <a:solidFill>
                <a:srgbClr val="000000"/>
              </a:solidFill>
              <a:uFill>
                <a:solidFill>
                  <a:srgbClr val="FFFFFF"/>
                </a:solidFill>
              </a:uFill>
              <a:latin typeface="Arial"/>
            </a:endParaRPr>
          </a:p>
        </p:txBody>
      </p:sp>
      <p:pic>
        <p:nvPicPr>
          <p:cNvPr id="13" name="Picture 17"/>
          <p:cNvPicPr/>
          <p:nvPr/>
        </p:nvPicPr>
        <p:blipFill>
          <a:blip r:embed="rId17"/>
          <a:stretch/>
        </p:blipFill>
        <p:spPr>
          <a:xfrm>
            <a:off x="7383960" y="4817880"/>
            <a:ext cx="1588320" cy="267840"/>
          </a:xfrm>
          <a:prstGeom prst="rect">
            <a:avLst/>
          </a:prstGeom>
          <a:ln>
            <a:noFill/>
          </a:ln>
        </p:spPr>
      </p:pic>
      <p:sp>
        <p:nvSpPr>
          <p:cNvPr id="14" name="CustomShape 11"/>
          <p:cNvSpPr/>
          <p:nvPr/>
        </p:nvSpPr>
        <p:spPr>
          <a:xfrm>
            <a:off x="0" y="0"/>
            <a:ext cx="9143640" cy="84240"/>
          </a:xfrm>
          <a:prstGeom prst="rect">
            <a:avLst/>
          </a:prstGeom>
          <a:solidFill>
            <a:schemeClr val="accent1">
              <a:lumMod val="75000"/>
            </a:schemeClr>
          </a:solidFill>
          <a:ln>
            <a:solidFill>
              <a:srgbClr val="4A7EBB"/>
            </a:solidFill>
            <a:round/>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CustomShape 1"/>
          <p:cNvSpPr/>
          <p:nvPr/>
        </p:nvSpPr>
        <p:spPr>
          <a:xfrm>
            <a:off x="0" y="4766400"/>
            <a:ext cx="9143640" cy="376920"/>
          </a:xfrm>
          <a:prstGeom prst="rect">
            <a:avLst/>
          </a:prstGeom>
          <a:solidFill>
            <a:schemeClr val="bg1">
              <a:lumMod val="85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50" name="CustomShape 2"/>
          <p:cNvSpPr/>
          <p:nvPr/>
        </p:nvSpPr>
        <p:spPr>
          <a:xfrm>
            <a:off x="0" y="4766400"/>
            <a:ext cx="9143640" cy="33840"/>
          </a:xfrm>
          <a:prstGeom prst="rect">
            <a:avLst/>
          </a:prstGeom>
          <a:solidFill>
            <a:srgbClr val="FFFFFF"/>
          </a:solidFill>
          <a:ln>
            <a:noFill/>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p:style>
      </p:sp>
      <p:sp>
        <p:nvSpPr>
          <p:cNvPr id="51" name="CustomShape 3"/>
          <p:cNvSpPr/>
          <p:nvPr/>
        </p:nvSpPr>
        <p:spPr>
          <a:xfrm>
            <a:off x="402120" y="5029560"/>
            <a:ext cx="873360" cy="76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500" b="0" strike="noStrike" spc="-1" dirty="0">
                <a:solidFill>
                  <a:srgbClr val="000000"/>
                </a:solidFill>
                <a:uFill>
                  <a:solidFill>
                    <a:srgbClr val="FFFFFF"/>
                  </a:solidFill>
                </a:uFill>
                <a:latin typeface="Arial"/>
              </a:rPr>
              <a:t>LLNL-PRES-738245</a:t>
            </a:r>
            <a:endParaRPr lang="en-US" sz="1800" b="0" strike="noStrike" spc="-1" dirty="0">
              <a:solidFill>
                <a:srgbClr val="000000"/>
              </a:solidFill>
              <a:uFill>
                <a:solidFill>
                  <a:srgbClr val="FFFFFF"/>
                </a:solidFill>
              </a:uFill>
              <a:latin typeface="Arial"/>
            </a:endParaRPr>
          </a:p>
        </p:txBody>
      </p:sp>
      <p:sp>
        <p:nvSpPr>
          <p:cNvPr id="52" name="CustomShape 4"/>
          <p:cNvSpPr/>
          <p:nvPr/>
        </p:nvSpPr>
        <p:spPr>
          <a:xfrm>
            <a:off x="8826120" y="4802400"/>
            <a:ext cx="317520" cy="34056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lstStyle/>
          <a:p>
            <a:pPr algn="r">
              <a:lnSpc>
                <a:spcPct val="100000"/>
              </a:lnSpc>
            </a:pPr>
            <a:fld id="{912902BA-CBE8-45C2-B5F3-594E87C6246F}" type="slidenum">
              <a:rPr lang="en-US" sz="1000" b="0" strike="noStrike" spc="-1">
                <a:solidFill>
                  <a:srgbClr val="595959"/>
                </a:solidFill>
                <a:uFill>
                  <a:solidFill>
                    <a:srgbClr val="FFFFFF"/>
                  </a:solidFill>
                </a:uFill>
                <a:latin typeface="Calibri"/>
              </a:rPr>
              <a:t>‹#›</a:t>
            </a:fld>
            <a:endParaRPr lang="en-US" sz="1800" b="0" strike="noStrike" spc="-1">
              <a:solidFill>
                <a:srgbClr val="000000"/>
              </a:solidFill>
              <a:uFill>
                <a:solidFill>
                  <a:srgbClr val="FFFFFF"/>
                </a:solidFill>
              </a:uFill>
              <a:latin typeface="Arial"/>
            </a:endParaRPr>
          </a:p>
        </p:txBody>
      </p:sp>
      <p:sp>
        <p:nvSpPr>
          <p:cNvPr id="53" name="Line 5"/>
          <p:cNvSpPr/>
          <p:nvPr/>
        </p:nvSpPr>
        <p:spPr>
          <a:xfrm>
            <a:off x="-5760" y="950040"/>
            <a:ext cx="9149760" cy="360"/>
          </a:xfrm>
          <a:prstGeom prst="line">
            <a:avLst/>
          </a:prstGeom>
          <a:ln w="38160">
            <a:solidFill>
              <a:schemeClr val="accent1">
                <a:lumMod val="75000"/>
              </a:schemeClr>
            </a:solidFill>
            <a:round/>
          </a:ln>
        </p:spPr>
        <p:style>
          <a:lnRef idx="2">
            <a:schemeClr val="accent1"/>
          </a:lnRef>
          <a:fillRef idx="0">
            <a:schemeClr val="accent1"/>
          </a:fillRef>
          <a:effectRef idx="1">
            <a:schemeClr val="accent1"/>
          </a:effectRef>
          <a:fontRef idx="minor"/>
        </p:style>
      </p:sp>
      <p:pic>
        <p:nvPicPr>
          <p:cNvPr id="54" name="Picture 14"/>
          <p:cNvPicPr/>
          <p:nvPr/>
        </p:nvPicPr>
        <p:blipFill>
          <a:blip r:embed="rId14"/>
          <a:stretch/>
        </p:blipFill>
        <p:spPr>
          <a:xfrm>
            <a:off x="8168040" y="4841640"/>
            <a:ext cx="716760" cy="276120"/>
          </a:xfrm>
          <a:prstGeom prst="rect">
            <a:avLst/>
          </a:prstGeom>
          <a:ln>
            <a:noFill/>
          </a:ln>
        </p:spPr>
      </p:pic>
      <p:pic>
        <p:nvPicPr>
          <p:cNvPr id="55" name="Picture 16"/>
          <p:cNvPicPr/>
          <p:nvPr/>
        </p:nvPicPr>
        <p:blipFill>
          <a:blip r:embed="rId15"/>
          <a:stretch/>
        </p:blipFill>
        <p:spPr>
          <a:xfrm>
            <a:off x="126360" y="4872240"/>
            <a:ext cx="2043000" cy="208080"/>
          </a:xfrm>
          <a:prstGeom prst="rect">
            <a:avLst/>
          </a:prstGeom>
          <a:ln>
            <a:noFill/>
          </a:ln>
        </p:spPr>
      </p:pic>
      <p:sp>
        <p:nvSpPr>
          <p:cNvPr id="56" name="PlaceHolder 6"/>
          <p:cNvSpPr>
            <a:spLocks noGrp="1"/>
          </p:cNvSpPr>
          <p:nvPr>
            <p:ph type="body"/>
          </p:nvPr>
        </p:nvSpPr>
        <p:spPr>
          <a:xfrm>
            <a:off x="457200" y="1081080"/>
            <a:ext cx="8229240" cy="3679920"/>
          </a:xfrm>
          <a:prstGeom prst="rect">
            <a:avLst/>
          </a:prstGeom>
        </p:spPr>
        <p:txBody>
          <a:bodyPr lIns="0" tIns="0" rIns="0" bIns="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18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Sixth Outline Level</a:t>
            </a:r>
          </a:p>
          <a:p>
            <a:pPr marL="285840" indent="-228240">
              <a:lnSpc>
                <a:spcPct val="100000"/>
              </a:lnSpc>
              <a:buClr>
                <a:srgbClr val="376092"/>
              </a:buClr>
              <a:buSzPct val="90000"/>
              <a:buFont typeface="Wingdings" charset="2"/>
              <a:buChar char=""/>
            </a:pPr>
            <a:r>
              <a:rPr lang="en-US" sz="1800" b="0" strike="noStrike" spc="-1">
                <a:solidFill>
                  <a:srgbClr val="000000"/>
                </a:solidFill>
                <a:uFill>
                  <a:solidFill>
                    <a:srgbClr val="FFFFFF"/>
                  </a:solidFill>
                </a:uFill>
                <a:latin typeface="Calibri"/>
              </a:rPr>
              <a:t>Seventh Outline LevelClick to edit Master text styles</a:t>
            </a:r>
          </a:p>
          <a:p>
            <a:pPr marL="628560" lvl="1" indent="-285480">
              <a:lnSpc>
                <a:spcPct val="100000"/>
              </a:lnSpc>
              <a:buClr>
                <a:srgbClr val="000000"/>
              </a:buClr>
              <a:buSzPct val="90000"/>
              <a:buFont typeface="Calibri"/>
              <a:buChar char="—"/>
            </a:pPr>
            <a:r>
              <a:rPr lang="en-US" sz="1600" b="0" strike="noStrike" spc="-1">
                <a:solidFill>
                  <a:srgbClr val="000000"/>
                </a:solidFill>
                <a:uFill>
                  <a:solidFill>
                    <a:srgbClr val="FFFFFF"/>
                  </a:solidFill>
                </a:uFill>
                <a:latin typeface="Calibri"/>
              </a:rPr>
              <a:t>Second level</a:t>
            </a:r>
            <a:endParaRPr lang="en-US" sz="1800" b="0" strike="noStrike" spc="-1">
              <a:solidFill>
                <a:srgbClr val="000000"/>
              </a:solidFill>
              <a:uFill>
                <a:solidFill>
                  <a:srgbClr val="FFFFFF"/>
                </a:solidFill>
              </a:uFill>
              <a:latin typeface="Calibri"/>
            </a:endParaRPr>
          </a:p>
          <a:p>
            <a:pPr marL="800280" lvl="2" indent="-171000">
              <a:lnSpc>
                <a:spcPct val="100000"/>
              </a:lnSpc>
              <a:buClr>
                <a:srgbClr val="000000"/>
              </a:buClr>
              <a:buSzPct val="90000"/>
              <a:buFont typeface="Arial"/>
              <a:buChar char="•"/>
            </a:pPr>
            <a:r>
              <a:rPr lang="en-US" sz="1400" b="0" strike="noStrike" spc="-1">
                <a:solidFill>
                  <a:srgbClr val="000000"/>
                </a:solidFill>
                <a:uFill>
                  <a:solidFill>
                    <a:srgbClr val="FFFFFF"/>
                  </a:solidFill>
                </a:uFill>
                <a:latin typeface="Calibri"/>
              </a:rPr>
              <a:t>Third level</a:t>
            </a:r>
            <a:endParaRPr lang="en-US" sz="1800" b="0" strike="noStrike" spc="-1">
              <a:solidFill>
                <a:srgbClr val="000000"/>
              </a:solidFill>
              <a:uFill>
                <a:solidFill>
                  <a:srgbClr val="FFFFFF"/>
                </a:solidFill>
              </a:uFill>
              <a:latin typeface="Calibri"/>
            </a:endParaRPr>
          </a:p>
          <a:p>
            <a:pPr marL="1028880" lvl="3" indent="-171000">
              <a:lnSpc>
                <a:spcPct val="100000"/>
              </a:lnSpc>
              <a:buClr>
                <a:srgbClr val="000000"/>
              </a:buClr>
              <a:buFont typeface="Lucida Grande"/>
              <a:buChar char="–"/>
            </a:pPr>
            <a:r>
              <a:rPr lang="en-US" sz="1200" b="0" strike="noStrike" spc="-1">
                <a:solidFill>
                  <a:srgbClr val="000000"/>
                </a:solidFill>
                <a:uFill>
                  <a:solidFill>
                    <a:srgbClr val="FFFFFF"/>
                  </a:solidFill>
                </a:uFill>
                <a:latin typeface="Calibri"/>
              </a:rPr>
              <a:t>Fourth level</a:t>
            </a:r>
            <a:endParaRPr lang="en-US" sz="1800" b="0" strike="noStrike" spc="-1">
              <a:solidFill>
                <a:srgbClr val="000000"/>
              </a:solidFill>
              <a:uFill>
                <a:solidFill>
                  <a:srgbClr val="FFFFFF"/>
                </a:solidFill>
              </a:uFill>
              <a:latin typeface="Calibri"/>
            </a:endParaRPr>
          </a:p>
          <a:p>
            <a:pPr marL="1257480" lvl="4" indent="-171000">
              <a:lnSpc>
                <a:spcPct val="100000"/>
              </a:lnSpc>
              <a:buClr>
                <a:srgbClr val="000000"/>
              </a:buClr>
              <a:buFont typeface="Arial"/>
              <a:buChar char="•"/>
            </a:pPr>
            <a:r>
              <a:rPr lang="en-US" sz="1200" b="0" strike="noStrike" spc="-1">
                <a:solidFill>
                  <a:srgbClr val="000000"/>
                </a:solidFill>
                <a:uFill>
                  <a:solidFill>
                    <a:srgbClr val="FFFFFF"/>
                  </a:solidFill>
                </a:uFill>
                <a:latin typeface="Calibri"/>
              </a:rPr>
              <a:t>Fifth level</a:t>
            </a:r>
            <a:endParaRPr lang="en-US" sz="1800" b="0" strike="noStrike" spc="-1">
              <a:solidFill>
                <a:srgbClr val="000000"/>
              </a:solidFill>
              <a:uFill>
                <a:solidFill>
                  <a:srgbClr val="FFFFFF"/>
                </a:solidFill>
              </a:uFill>
              <a:latin typeface="Calibri"/>
            </a:endParaRPr>
          </a:p>
        </p:txBody>
      </p:sp>
      <p:sp>
        <p:nvSpPr>
          <p:cNvPr id="57" name="PlaceHolder 7"/>
          <p:cNvSpPr>
            <a:spLocks noGrp="1"/>
          </p:cNvSpPr>
          <p:nvPr>
            <p:ph type="title"/>
          </p:nvPr>
        </p:nvSpPr>
        <p:spPr>
          <a:xfrm>
            <a:off x="457200" y="164520"/>
            <a:ext cx="8229240" cy="756360"/>
          </a:xfrm>
          <a:prstGeom prst="rect">
            <a:avLst/>
          </a:prstGeom>
        </p:spPr>
        <p:txBody>
          <a:bodyPr lIns="0" tIns="45000" rIns="45720" bIns="45000" anchor="ctr"/>
          <a:lstStyle/>
          <a:p>
            <a:pPr>
              <a:lnSpc>
                <a:spcPct val="90000"/>
              </a:lnSpc>
            </a:pPr>
            <a:r>
              <a:rPr lang="en-US" sz="2400" b="1" strike="noStrike" spc="-1">
                <a:solidFill>
                  <a:srgbClr val="376092"/>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CustomShape 1"/>
          <p:cNvSpPr/>
          <p:nvPr/>
        </p:nvSpPr>
        <p:spPr>
          <a:xfrm>
            <a:off x="0" y="4766400"/>
            <a:ext cx="9143640" cy="376920"/>
          </a:xfrm>
          <a:prstGeom prst="rect">
            <a:avLst/>
          </a:prstGeom>
          <a:solidFill>
            <a:schemeClr val="bg1">
              <a:lumMod val="85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93" name="CustomShape 2"/>
          <p:cNvSpPr/>
          <p:nvPr/>
        </p:nvSpPr>
        <p:spPr>
          <a:xfrm>
            <a:off x="0" y="4766400"/>
            <a:ext cx="9143640" cy="33840"/>
          </a:xfrm>
          <a:prstGeom prst="rect">
            <a:avLst/>
          </a:prstGeom>
          <a:solidFill>
            <a:srgbClr val="FFFFFF"/>
          </a:solidFill>
          <a:ln>
            <a:noFill/>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p:style>
      </p:sp>
      <p:sp>
        <p:nvSpPr>
          <p:cNvPr id="94" name="CustomShape 3"/>
          <p:cNvSpPr/>
          <p:nvPr/>
        </p:nvSpPr>
        <p:spPr>
          <a:xfrm>
            <a:off x="402120" y="5029560"/>
            <a:ext cx="873360" cy="76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500" b="0" strike="noStrike" spc="-1" dirty="0">
                <a:solidFill>
                  <a:srgbClr val="000000"/>
                </a:solidFill>
                <a:uFill>
                  <a:solidFill>
                    <a:srgbClr val="FFFFFF"/>
                  </a:solidFill>
                </a:uFill>
                <a:latin typeface="Arial"/>
              </a:rPr>
              <a:t>LLNL-PRES-738245</a:t>
            </a:r>
            <a:endParaRPr lang="en-US" sz="1800" b="0" strike="noStrike" spc="-1" dirty="0">
              <a:solidFill>
                <a:srgbClr val="000000"/>
              </a:solidFill>
              <a:uFill>
                <a:solidFill>
                  <a:srgbClr val="FFFFFF"/>
                </a:solidFill>
              </a:uFill>
              <a:latin typeface="Arial"/>
            </a:endParaRPr>
          </a:p>
        </p:txBody>
      </p:sp>
      <p:sp>
        <p:nvSpPr>
          <p:cNvPr id="95" name="CustomShape 4"/>
          <p:cNvSpPr/>
          <p:nvPr/>
        </p:nvSpPr>
        <p:spPr>
          <a:xfrm>
            <a:off x="8826120" y="4802400"/>
            <a:ext cx="317520" cy="34056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lstStyle/>
          <a:p>
            <a:pPr algn="r">
              <a:lnSpc>
                <a:spcPct val="100000"/>
              </a:lnSpc>
            </a:pPr>
            <a:fld id="{C8217495-3570-427B-9EEE-E84010D5A8D5}" type="slidenum">
              <a:rPr lang="en-US" sz="1000" b="0" strike="noStrike" spc="-1">
                <a:solidFill>
                  <a:srgbClr val="595959"/>
                </a:solidFill>
                <a:uFill>
                  <a:solidFill>
                    <a:srgbClr val="FFFFFF"/>
                  </a:solidFill>
                </a:uFill>
                <a:latin typeface="Calibri"/>
              </a:rPr>
              <a:t>‹#›</a:t>
            </a:fld>
            <a:endParaRPr lang="en-US" sz="1800" b="0" strike="noStrike" spc="-1">
              <a:solidFill>
                <a:srgbClr val="000000"/>
              </a:solidFill>
              <a:uFill>
                <a:solidFill>
                  <a:srgbClr val="FFFFFF"/>
                </a:solidFill>
              </a:uFill>
              <a:latin typeface="Arial"/>
            </a:endParaRPr>
          </a:p>
        </p:txBody>
      </p:sp>
      <p:sp>
        <p:nvSpPr>
          <p:cNvPr id="96" name="Line 5"/>
          <p:cNvSpPr/>
          <p:nvPr/>
        </p:nvSpPr>
        <p:spPr>
          <a:xfrm>
            <a:off x="-5760" y="950040"/>
            <a:ext cx="9149760" cy="360"/>
          </a:xfrm>
          <a:prstGeom prst="line">
            <a:avLst/>
          </a:prstGeom>
          <a:ln w="38160">
            <a:solidFill>
              <a:schemeClr val="accent1">
                <a:lumMod val="75000"/>
              </a:schemeClr>
            </a:solidFill>
            <a:round/>
          </a:ln>
        </p:spPr>
        <p:style>
          <a:lnRef idx="2">
            <a:schemeClr val="accent1"/>
          </a:lnRef>
          <a:fillRef idx="0">
            <a:schemeClr val="accent1"/>
          </a:fillRef>
          <a:effectRef idx="1">
            <a:schemeClr val="accent1"/>
          </a:effectRef>
          <a:fontRef idx="minor"/>
        </p:style>
      </p:sp>
      <p:pic>
        <p:nvPicPr>
          <p:cNvPr id="97" name="Picture 14"/>
          <p:cNvPicPr/>
          <p:nvPr/>
        </p:nvPicPr>
        <p:blipFill>
          <a:blip r:embed="rId14"/>
          <a:stretch/>
        </p:blipFill>
        <p:spPr>
          <a:xfrm>
            <a:off x="8168040" y="4841640"/>
            <a:ext cx="716760" cy="276120"/>
          </a:xfrm>
          <a:prstGeom prst="rect">
            <a:avLst/>
          </a:prstGeom>
          <a:ln>
            <a:noFill/>
          </a:ln>
        </p:spPr>
      </p:pic>
      <p:pic>
        <p:nvPicPr>
          <p:cNvPr id="98" name="Picture 16"/>
          <p:cNvPicPr/>
          <p:nvPr/>
        </p:nvPicPr>
        <p:blipFill>
          <a:blip r:embed="rId15"/>
          <a:stretch/>
        </p:blipFill>
        <p:spPr>
          <a:xfrm>
            <a:off x="126360" y="4872240"/>
            <a:ext cx="2043000" cy="208080"/>
          </a:xfrm>
          <a:prstGeom prst="rect">
            <a:avLst/>
          </a:prstGeom>
          <a:ln>
            <a:noFill/>
          </a:ln>
        </p:spPr>
      </p:pic>
      <p:sp>
        <p:nvSpPr>
          <p:cNvPr id="99" name="PlaceHolder 6"/>
          <p:cNvSpPr>
            <a:spLocks noGrp="1"/>
          </p:cNvSpPr>
          <p:nvPr>
            <p:ph type="title"/>
          </p:nvPr>
        </p:nvSpPr>
        <p:spPr>
          <a:xfrm>
            <a:off x="457200" y="165240"/>
            <a:ext cx="8229240" cy="754200"/>
          </a:xfrm>
          <a:prstGeom prst="rect">
            <a:avLst/>
          </a:prstGeom>
        </p:spPr>
        <p:txBody>
          <a:bodyPr lIns="0" tIns="45000" rIns="45720" bIns="45000" anchor="ctr"/>
          <a:lstStyle/>
          <a:p>
            <a:pPr>
              <a:lnSpc>
                <a:spcPct val="90000"/>
              </a:lnSpc>
            </a:pPr>
            <a:r>
              <a:rPr lang="en-US" sz="2400" b="1" strike="noStrike" spc="-1">
                <a:solidFill>
                  <a:srgbClr val="376092"/>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Arial"/>
            </a:endParaRPr>
          </a:p>
        </p:txBody>
      </p:sp>
      <p:sp>
        <p:nvSpPr>
          <p:cNvPr id="100" name="PlaceHolder 7"/>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1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12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12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 name="CustomShape 1"/>
          <p:cNvSpPr/>
          <p:nvPr/>
        </p:nvSpPr>
        <p:spPr>
          <a:xfrm>
            <a:off x="0" y="4766400"/>
            <a:ext cx="9143640" cy="376920"/>
          </a:xfrm>
          <a:prstGeom prst="rect">
            <a:avLst/>
          </a:prstGeom>
          <a:solidFill>
            <a:schemeClr val="bg1">
              <a:lumMod val="85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36" name="CustomShape 2"/>
          <p:cNvSpPr/>
          <p:nvPr/>
        </p:nvSpPr>
        <p:spPr>
          <a:xfrm>
            <a:off x="0" y="4766400"/>
            <a:ext cx="9143640" cy="33840"/>
          </a:xfrm>
          <a:prstGeom prst="rect">
            <a:avLst/>
          </a:prstGeom>
          <a:solidFill>
            <a:srgbClr val="FFFFFF"/>
          </a:solidFill>
          <a:ln>
            <a:noFill/>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p:style>
      </p:sp>
      <p:sp>
        <p:nvSpPr>
          <p:cNvPr id="137" name="CustomShape 3"/>
          <p:cNvSpPr/>
          <p:nvPr/>
        </p:nvSpPr>
        <p:spPr>
          <a:xfrm>
            <a:off x="402120" y="5029560"/>
            <a:ext cx="873360" cy="76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500" b="0" strike="noStrike" spc="-1">
                <a:solidFill>
                  <a:srgbClr val="000000"/>
                </a:solidFill>
                <a:uFill>
                  <a:solidFill>
                    <a:srgbClr val="FFFFFF"/>
                  </a:solidFill>
                </a:uFill>
                <a:latin typeface="Arial"/>
              </a:rPr>
              <a:t>LLNL-PRES-xxxxxx</a:t>
            </a:r>
            <a:endParaRPr lang="en-US" sz="1800" b="0" strike="noStrike" spc="-1">
              <a:solidFill>
                <a:srgbClr val="000000"/>
              </a:solidFill>
              <a:uFill>
                <a:solidFill>
                  <a:srgbClr val="FFFFFF"/>
                </a:solidFill>
              </a:uFill>
              <a:latin typeface="Arial"/>
            </a:endParaRPr>
          </a:p>
        </p:txBody>
      </p:sp>
      <p:sp>
        <p:nvSpPr>
          <p:cNvPr id="138" name="CustomShape 4"/>
          <p:cNvSpPr/>
          <p:nvPr/>
        </p:nvSpPr>
        <p:spPr>
          <a:xfrm>
            <a:off x="8826120" y="4802400"/>
            <a:ext cx="317520" cy="34056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lstStyle/>
          <a:p>
            <a:pPr algn="r">
              <a:lnSpc>
                <a:spcPct val="100000"/>
              </a:lnSpc>
            </a:pPr>
            <a:fld id="{40CB73F2-02B5-4187-8991-97D0DBB14F46}" type="slidenum">
              <a:rPr lang="en-US" sz="1000" b="0" strike="noStrike" spc="-1">
                <a:solidFill>
                  <a:srgbClr val="595959"/>
                </a:solidFill>
                <a:uFill>
                  <a:solidFill>
                    <a:srgbClr val="FFFFFF"/>
                  </a:solidFill>
                </a:uFill>
                <a:latin typeface="Calibri"/>
              </a:rPr>
              <a:t>‹#›</a:t>
            </a:fld>
            <a:endParaRPr lang="en-US" sz="1800" b="0" strike="noStrike" spc="-1">
              <a:solidFill>
                <a:srgbClr val="000000"/>
              </a:solidFill>
              <a:uFill>
                <a:solidFill>
                  <a:srgbClr val="FFFFFF"/>
                </a:solidFill>
              </a:uFill>
              <a:latin typeface="Arial"/>
            </a:endParaRPr>
          </a:p>
        </p:txBody>
      </p:sp>
      <p:sp>
        <p:nvSpPr>
          <p:cNvPr id="139" name="Line 5"/>
          <p:cNvSpPr/>
          <p:nvPr/>
        </p:nvSpPr>
        <p:spPr>
          <a:xfrm>
            <a:off x="-5760" y="950040"/>
            <a:ext cx="9149760" cy="360"/>
          </a:xfrm>
          <a:prstGeom prst="line">
            <a:avLst/>
          </a:prstGeom>
          <a:ln w="38160">
            <a:solidFill>
              <a:schemeClr val="accent1">
                <a:lumMod val="75000"/>
              </a:schemeClr>
            </a:solidFill>
            <a:round/>
          </a:ln>
        </p:spPr>
        <p:style>
          <a:lnRef idx="2">
            <a:schemeClr val="accent1"/>
          </a:lnRef>
          <a:fillRef idx="0">
            <a:schemeClr val="accent1"/>
          </a:fillRef>
          <a:effectRef idx="1">
            <a:schemeClr val="accent1"/>
          </a:effectRef>
          <a:fontRef idx="minor"/>
        </p:style>
      </p:sp>
      <p:pic>
        <p:nvPicPr>
          <p:cNvPr id="140" name="Picture 14"/>
          <p:cNvPicPr/>
          <p:nvPr/>
        </p:nvPicPr>
        <p:blipFill>
          <a:blip r:embed="rId14"/>
          <a:stretch/>
        </p:blipFill>
        <p:spPr>
          <a:xfrm>
            <a:off x="8168040" y="4841640"/>
            <a:ext cx="716760" cy="276120"/>
          </a:xfrm>
          <a:prstGeom prst="rect">
            <a:avLst/>
          </a:prstGeom>
          <a:ln>
            <a:noFill/>
          </a:ln>
        </p:spPr>
      </p:pic>
      <p:pic>
        <p:nvPicPr>
          <p:cNvPr id="141" name="Picture 16"/>
          <p:cNvPicPr/>
          <p:nvPr/>
        </p:nvPicPr>
        <p:blipFill>
          <a:blip r:embed="rId15"/>
          <a:stretch/>
        </p:blipFill>
        <p:spPr>
          <a:xfrm>
            <a:off x="126360" y="4872240"/>
            <a:ext cx="2043000" cy="208080"/>
          </a:xfrm>
          <a:prstGeom prst="rect">
            <a:avLst/>
          </a:prstGeom>
          <a:ln>
            <a:noFill/>
          </a:ln>
        </p:spPr>
      </p:pic>
      <p:sp>
        <p:nvSpPr>
          <p:cNvPr id="142" name="PlaceHolder 6"/>
          <p:cNvSpPr>
            <a:spLocks noGrp="1"/>
          </p:cNvSpPr>
          <p:nvPr>
            <p:ph type="title"/>
          </p:nvPr>
        </p:nvSpPr>
        <p:spPr>
          <a:xfrm>
            <a:off x="457200" y="165240"/>
            <a:ext cx="8229240" cy="754200"/>
          </a:xfrm>
          <a:prstGeom prst="rect">
            <a:avLst/>
          </a:prstGeom>
        </p:spPr>
        <p:txBody>
          <a:bodyPr lIns="0" tIns="45000" rIns="45720" bIns="45000" anchor="ctr"/>
          <a:lstStyle/>
          <a:p>
            <a:pPr>
              <a:lnSpc>
                <a:spcPct val="90000"/>
              </a:lnSpc>
            </a:pPr>
            <a:r>
              <a:rPr lang="en-US" sz="2400" b="1" strike="noStrike" spc="-1">
                <a:solidFill>
                  <a:srgbClr val="376092"/>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Arial"/>
            </a:endParaRPr>
          </a:p>
        </p:txBody>
      </p:sp>
      <p:sp>
        <p:nvSpPr>
          <p:cNvPr id="143" name="PlaceHolder 7"/>
          <p:cNvSpPr>
            <a:spLocks noGrp="1"/>
          </p:cNvSpPr>
          <p:nvPr>
            <p:ph type="body"/>
          </p:nvPr>
        </p:nvSpPr>
        <p:spPr>
          <a:xfrm>
            <a:off x="465840" y="1077480"/>
            <a:ext cx="3968280" cy="3660840"/>
          </a:xfrm>
          <a:prstGeom prst="rect">
            <a:avLst/>
          </a:prstGeom>
        </p:spPr>
        <p:txBody>
          <a:bodyPr lIns="0" tIns="0" rIns="0" bIns="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18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Sixth Outline Level</a:t>
            </a:r>
          </a:p>
          <a:p>
            <a:pPr marL="285840" indent="-228240">
              <a:lnSpc>
                <a:spcPct val="100000"/>
              </a:lnSpc>
              <a:buClr>
                <a:srgbClr val="376092"/>
              </a:buClr>
              <a:buSzPct val="90000"/>
              <a:buFont typeface="Wingdings" charset="2"/>
              <a:buChar char=""/>
            </a:pPr>
            <a:r>
              <a:rPr lang="en-US" sz="1800" b="0" strike="noStrike" spc="-1">
                <a:solidFill>
                  <a:srgbClr val="000000"/>
                </a:solidFill>
                <a:uFill>
                  <a:solidFill>
                    <a:srgbClr val="FFFFFF"/>
                  </a:solidFill>
                </a:uFill>
                <a:latin typeface="Calibri"/>
              </a:rPr>
              <a:t>Seventh Outline LevelClick to edit Master text styles</a:t>
            </a:r>
          </a:p>
          <a:p>
            <a:pPr marL="628560" lvl="1" indent="-285480">
              <a:lnSpc>
                <a:spcPct val="100000"/>
              </a:lnSpc>
              <a:buClr>
                <a:srgbClr val="000000"/>
              </a:buClr>
              <a:buSzPct val="90000"/>
              <a:buFont typeface="Calibri"/>
              <a:buChar char="—"/>
            </a:pPr>
            <a:r>
              <a:rPr lang="en-US" sz="1600" b="0" strike="noStrike" spc="-1">
                <a:solidFill>
                  <a:srgbClr val="000000"/>
                </a:solidFill>
                <a:uFill>
                  <a:solidFill>
                    <a:srgbClr val="FFFFFF"/>
                  </a:solidFill>
                </a:uFill>
                <a:latin typeface="Calibri"/>
              </a:rPr>
              <a:t>Second level</a:t>
            </a:r>
            <a:endParaRPr lang="en-US" sz="1800" b="0" strike="noStrike" spc="-1">
              <a:solidFill>
                <a:srgbClr val="000000"/>
              </a:solidFill>
              <a:uFill>
                <a:solidFill>
                  <a:srgbClr val="FFFFFF"/>
                </a:solidFill>
              </a:uFill>
              <a:latin typeface="Calibri"/>
            </a:endParaRPr>
          </a:p>
          <a:p>
            <a:pPr marL="800280" lvl="2" indent="-171000">
              <a:lnSpc>
                <a:spcPct val="100000"/>
              </a:lnSpc>
              <a:buClr>
                <a:srgbClr val="000000"/>
              </a:buClr>
              <a:buSzPct val="90000"/>
              <a:buFont typeface="Arial"/>
              <a:buChar char="•"/>
            </a:pPr>
            <a:r>
              <a:rPr lang="en-US" sz="1400" b="0" strike="noStrike" spc="-1">
                <a:solidFill>
                  <a:srgbClr val="000000"/>
                </a:solidFill>
                <a:uFill>
                  <a:solidFill>
                    <a:srgbClr val="FFFFFF"/>
                  </a:solidFill>
                </a:uFill>
                <a:latin typeface="Calibri"/>
              </a:rPr>
              <a:t>Third level</a:t>
            </a:r>
            <a:endParaRPr lang="en-US" sz="1800" b="0" strike="noStrike" spc="-1">
              <a:solidFill>
                <a:srgbClr val="000000"/>
              </a:solidFill>
              <a:uFill>
                <a:solidFill>
                  <a:srgbClr val="FFFFFF"/>
                </a:solidFill>
              </a:uFill>
              <a:latin typeface="Calibri"/>
            </a:endParaRPr>
          </a:p>
          <a:p>
            <a:pPr marL="1028880" lvl="3" indent="-171000">
              <a:lnSpc>
                <a:spcPct val="100000"/>
              </a:lnSpc>
              <a:buClr>
                <a:srgbClr val="000000"/>
              </a:buClr>
              <a:buFont typeface="Lucida Grande"/>
              <a:buChar char="–"/>
            </a:pPr>
            <a:r>
              <a:rPr lang="en-US" sz="1200" b="0" strike="noStrike" spc="-1">
                <a:solidFill>
                  <a:srgbClr val="000000"/>
                </a:solidFill>
                <a:uFill>
                  <a:solidFill>
                    <a:srgbClr val="FFFFFF"/>
                  </a:solidFill>
                </a:uFill>
                <a:latin typeface="Calibri"/>
              </a:rPr>
              <a:t>Fourth level</a:t>
            </a:r>
            <a:endParaRPr lang="en-US" sz="1800" b="0" strike="noStrike" spc="-1">
              <a:solidFill>
                <a:srgbClr val="000000"/>
              </a:solidFill>
              <a:uFill>
                <a:solidFill>
                  <a:srgbClr val="FFFFFF"/>
                </a:solidFill>
              </a:uFill>
              <a:latin typeface="Calibri"/>
            </a:endParaRPr>
          </a:p>
          <a:p>
            <a:pPr marL="1257480" lvl="4" indent="-171000">
              <a:lnSpc>
                <a:spcPct val="100000"/>
              </a:lnSpc>
              <a:buClr>
                <a:srgbClr val="000000"/>
              </a:buClr>
              <a:buFont typeface="Arial"/>
              <a:buChar char="•"/>
            </a:pPr>
            <a:r>
              <a:rPr lang="en-US" sz="1200" b="0" strike="noStrike" spc="-1">
                <a:solidFill>
                  <a:srgbClr val="000000"/>
                </a:solidFill>
                <a:uFill>
                  <a:solidFill>
                    <a:srgbClr val="FFFFFF"/>
                  </a:solidFill>
                </a:uFill>
                <a:latin typeface="Calibri"/>
              </a:rPr>
              <a:t>Fifth level</a:t>
            </a:r>
            <a:endParaRPr lang="en-US" sz="1800" b="0" strike="noStrike" spc="-1">
              <a:solidFill>
                <a:srgbClr val="000000"/>
              </a:solidFill>
              <a:uFill>
                <a:solidFill>
                  <a:srgbClr val="FFFFFF"/>
                </a:solidFill>
              </a:uFill>
              <a:latin typeface="Calibri"/>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8" name="CustomShape 1"/>
          <p:cNvSpPr/>
          <p:nvPr/>
        </p:nvSpPr>
        <p:spPr>
          <a:xfrm>
            <a:off x="0" y="4766400"/>
            <a:ext cx="9143640" cy="376920"/>
          </a:xfrm>
          <a:prstGeom prst="rect">
            <a:avLst/>
          </a:prstGeom>
          <a:solidFill>
            <a:schemeClr val="bg1">
              <a:lumMod val="85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179" name="CustomShape 2"/>
          <p:cNvSpPr/>
          <p:nvPr/>
        </p:nvSpPr>
        <p:spPr>
          <a:xfrm>
            <a:off x="0" y="4766400"/>
            <a:ext cx="9143640" cy="33840"/>
          </a:xfrm>
          <a:prstGeom prst="rect">
            <a:avLst/>
          </a:prstGeom>
          <a:solidFill>
            <a:srgbClr val="FFFFFF"/>
          </a:solidFill>
          <a:ln>
            <a:noFill/>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p:style>
      </p:sp>
      <p:sp>
        <p:nvSpPr>
          <p:cNvPr id="180" name="CustomShape 3"/>
          <p:cNvSpPr/>
          <p:nvPr/>
        </p:nvSpPr>
        <p:spPr>
          <a:xfrm>
            <a:off x="402120" y="5029560"/>
            <a:ext cx="873360" cy="76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500" b="0" strike="noStrike" spc="-1">
                <a:solidFill>
                  <a:srgbClr val="000000"/>
                </a:solidFill>
                <a:uFill>
                  <a:solidFill>
                    <a:srgbClr val="FFFFFF"/>
                  </a:solidFill>
                </a:uFill>
                <a:latin typeface="Arial"/>
              </a:rPr>
              <a:t>LLNL-PRES-xxxxxx</a:t>
            </a:r>
            <a:endParaRPr lang="en-US" sz="1800" b="0" strike="noStrike" spc="-1">
              <a:solidFill>
                <a:srgbClr val="000000"/>
              </a:solidFill>
              <a:uFill>
                <a:solidFill>
                  <a:srgbClr val="FFFFFF"/>
                </a:solidFill>
              </a:uFill>
              <a:latin typeface="Arial"/>
            </a:endParaRPr>
          </a:p>
        </p:txBody>
      </p:sp>
      <p:sp>
        <p:nvSpPr>
          <p:cNvPr id="181" name="CustomShape 4"/>
          <p:cNvSpPr/>
          <p:nvPr/>
        </p:nvSpPr>
        <p:spPr>
          <a:xfrm>
            <a:off x="8826120" y="4802400"/>
            <a:ext cx="317520" cy="34056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lstStyle/>
          <a:p>
            <a:pPr algn="r">
              <a:lnSpc>
                <a:spcPct val="100000"/>
              </a:lnSpc>
            </a:pPr>
            <a:fld id="{E95F6B8A-23ED-4D68-8EDE-4D06E39A642C}" type="slidenum">
              <a:rPr lang="en-US" sz="1000" b="0" strike="noStrike" spc="-1">
                <a:solidFill>
                  <a:srgbClr val="595959"/>
                </a:solidFill>
                <a:uFill>
                  <a:solidFill>
                    <a:srgbClr val="FFFFFF"/>
                  </a:solidFill>
                </a:uFill>
                <a:latin typeface="Calibri"/>
              </a:rPr>
              <a:t>‹#›</a:t>
            </a:fld>
            <a:endParaRPr lang="en-US" sz="1800" b="0" strike="noStrike" spc="-1">
              <a:solidFill>
                <a:srgbClr val="000000"/>
              </a:solidFill>
              <a:uFill>
                <a:solidFill>
                  <a:srgbClr val="FFFFFF"/>
                </a:solidFill>
              </a:uFill>
              <a:latin typeface="Arial"/>
            </a:endParaRPr>
          </a:p>
        </p:txBody>
      </p:sp>
      <p:sp>
        <p:nvSpPr>
          <p:cNvPr id="182" name="Line 5"/>
          <p:cNvSpPr/>
          <p:nvPr/>
        </p:nvSpPr>
        <p:spPr>
          <a:xfrm>
            <a:off x="-5760" y="950040"/>
            <a:ext cx="9149760" cy="360"/>
          </a:xfrm>
          <a:prstGeom prst="line">
            <a:avLst/>
          </a:prstGeom>
          <a:ln w="38160">
            <a:solidFill>
              <a:schemeClr val="accent1">
                <a:lumMod val="75000"/>
              </a:schemeClr>
            </a:solidFill>
            <a:round/>
          </a:ln>
        </p:spPr>
        <p:style>
          <a:lnRef idx="2">
            <a:schemeClr val="accent1"/>
          </a:lnRef>
          <a:fillRef idx="0">
            <a:schemeClr val="accent1"/>
          </a:fillRef>
          <a:effectRef idx="1">
            <a:schemeClr val="accent1"/>
          </a:effectRef>
          <a:fontRef idx="minor"/>
        </p:style>
      </p:sp>
      <p:pic>
        <p:nvPicPr>
          <p:cNvPr id="183" name="Picture 14"/>
          <p:cNvPicPr/>
          <p:nvPr/>
        </p:nvPicPr>
        <p:blipFill>
          <a:blip r:embed="rId14"/>
          <a:stretch/>
        </p:blipFill>
        <p:spPr>
          <a:xfrm>
            <a:off x="8168040" y="4841640"/>
            <a:ext cx="716760" cy="276120"/>
          </a:xfrm>
          <a:prstGeom prst="rect">
            <a:avLst/>
          </a:prstGeom>
          <a:ln>
            <a:noFill/>
          </a:ln>
        </p:spPr>
      </p:pic>
      <p:pic>
        <p:nvPicPr>
          <p:cNvPr id="184" name="Picture 16"/>
          <p:cNvPicPr/>
          <p:nvPr/>
        </p:nvPicPr>
        <p:blipFill>
          <a:blip r:embed="rId15"/>
          <a:stretch/>
        </p:blipFill>
        <p:spPr>
          <a:xfrm>
            <a:off x="126360" y="4872240"/>
            <a:ext cx="2043000" cy="208080"/>
          </a:xfrm>
          <a:prstGeom prst="rect">
            <a:avLst/>
          </a:prstGeom>
          <a:ln>
            <a:noFill/>
          </a:ln>
        </p:spPr>
      </p:pic>
      <p:sp>
        <p:nvSpPr>
          <p:cNvPr id="185" name="PlaceHolder 6"/>
          <p:cNvSpPr>
            <a:spLocks noGrp="1"/>
          </p:cNvSpPr>
          <p:nvPr>
            <p:ph type="title"/>
          </p:nvPr>
        </p:nvSpPr>
        <p:spPr>
          <a:xfrm>
            <a:off x="457200" y="165240"/>
            <a:ext cx="8229240" cy="754200"/>
          </a:xfrm>
          <a:prstGeom prst="rect">
            <a:avLst/>
          </a:prstGeom>
        </p:spPr>
        <p:txBody>
          <a:bodyPr lIns="0" tIns="45000" rIns="45720" bIns="45000" anchor="ctr"/>
          <a:lstStyle/>
          <a:p>
            <a:pPr>
              <a:lnSpc>
                <a:spcPct val="90000"/>
              </a:lnSpc>
            </a:pPr>
            <a:r>
              <a:rPr lang="en-US" sz="2400" b="1" strike="noStrike" spc="-1">
                <a:solidFill>
                  <a:srgbClr val="376092"/>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Arial"/>
            </a:endParaRPr>
          </a:p>
        </p:txBody>
      </p:sp>
      <p:sp>
        <p:nvSpPr>
          <p:cNvPr id="186" name="PlaceHolder 7"/>
          <p:cNvSpPr>
            <a:spLocks noGrp="1"/>
          </p:cNvSpPr>
          <p:nvPr>
            <p:ph type="body"/>
          </p:nvPr>
        </p:nvSpPr>
        <p:spPr>
          <a:xfrm>
            <a:off x="4726080" y="1077480"/>
            <a:ext cx="3968280" cy="3660840"/>
          </a:xfrm>
          <a:prstGeom prst="rect">
            <a:avLst/>
          </a:prstGeom>
        </p:spPr>
        <p:txBody>
          <a:bodyPr lIns="0" tIns="0" rIns="0" bIns="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18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Sixth Outline Level</a:t>
            </a:r>
          </a:p>
          <a:p>
            <a:pPr marL="285840" indent="-228240">
              <a:lnSpc>
                <a:spcPct val="100000"/>
              </a:lnSpc>
              <a:buClr>
                <a:srgbClr val="376092"/>
              </a:buClr>
              <a:buSzPct val="90000"/>
              <a:buFont typeface="Wingdings" charset="2"/>
              <a:buChar char=""/>
            </a:pPr>
            <a:r>
              <a:rPr lang="en-US" sz="1800" b="0" strike="noStrike" spc="-1">
                <a:solidFill>
                  <a:srgbClr val="000000"/>
                </a:solidFill>
                <a:uFill>
                  <a:solidFill>
                    <a:srgbClr val="FFFFFF"/>
                  </a:solidFill>
                </a:uFill>
                <a:latin typeface="Calibri"/>
              </a:rPr>
              <a:t>Seventh Outline LevelClick to edit Master text styles</a:t>
            </a:r>
          </a:p>
          <a:p>
            <a:pPr marL="628560" lvl="1" indent="-285480">
              <a:lnSpc>
                <a:spcPct val="100000"/>
              </a:lnSpc>
              <a:buClr>
                <a:srgbClr val="000000"/>
              </a:buClr>
              <a:buSzPct val="90000"/>
              <a:buFont typeface="Calibri"/>
              <a:buChar char="—"/>
            </a:pPr>
            <a:r>
              <a:rPr lang="en-US" sz="1600" b="0" strike="noStrike" spc="-1">
                <a:solidFill>
                  <a:srgbClr val="000000"/>
                </a:solidFill>
                <a:uFill>
                  <a:solidFill>
                    <a:srgbClr val="FFFFFF"/>
                  </a:solidFill>
                </a:uFill>
                <a:latin typeface="Calibri"/>
              </a:rPr>
              <a:t>Second level</a:t>
            </a:r>
            <a:endParaRPr lang="en-US" sz="1800" b="0" strike="noStrike" spc="-1">
              <a:solidFill>
                <a:srgbClr val="000000"/>
              </a:solidFill>
              <a:uFill>
                <a:solidFill>
                  <a:srgbClr val="FFFFFF"/>
                </a:solidFill>
              </a:uFill>
              <a:latin typeface="Calibri"/>
            </a:endParaRPr>
          </a:p>
          <a:p>
            <a:pPr marL="800280" lvl="2" indent="-171000">
              <a:lnSpc>
                <a:spcPct val="100000"/>
              </a:lnSpc>
              <a:buClr>
                <a:srgbClr val="000000"/>
              </a:buClr>
              <a:buSzPct val="90000"/>
              <a:buFont typeface="Arial"/>
              <a:buChar char="•"/>
            </a:pPr>
            <a:r>
              <a:rPr lang="en-US" sz="1400" b="0" strike="noStrike" spc="-1">
                <a:solidFill>
                  <a:srgbClr val="000000"/>
                </a:solidFill>
                <a:uFill>
                  <a:solidFill>
                    <a:srgbClr val="FFFFFF"/>
                  </a:solidFill>
                </a:uFill>
                <a:latin typeface="Calibri"/>
              </a:rPr>
              <a:t>Third level</a:t>
            </a:r>
            <a:endParaRPr lang="en-US" sz="1800" b="0" strike="noStrike" spc="-1">
              <a:solidFill>
                <a:srgbClr val="000000"/>
              </a:solidFill>
              <a:uFill>
                <a:solidFill>
                  <a:srgbClr val="FFFFFF"/>
                </a:solidFill>
              </a:uFill>
              <a:latin typeface="Calibri"/>
            </a:endParaRPr>
          </a:p>
          <a:p>
            <a:pPr marL="1028880" lvl="3" indent="-171000">
              <a:lnSpc>
                <a:spcPct val="100000"/>
              </a:lnSpc>
              <a:buClr>
                <a:srgbClr val="000000"/>
              </a:buClr>
              <a:buFont typeface="Lucida Grande"/>
              <a:buChar char="–"/>
            </a:pPr>
            <a:r>
              <a:rPr lang="en-US" sz="1200" b="0" strike="noStrike" spc="-1">
                <a:solidFill>
                  <a:srgbClr val="000000"/>
                </a:solidFill>
                <a:uFill>
                  <a:solidFill>
                    <a:srgbClr val="FFFFFF"/>
                  </a:solidFill>
                </a:uFill>
                <a:latin typeface="Calibri"/>
              </a:rPr>
              <a:t>Fourth level</a:t>
            </a:r>
            <a:endParaRPr lang="en-US" sz="1800" b="0" strike="noStrike" spc="-1">
              <a:solidFill>
                <a:srgbClr val="000000"/>
              </a:solidFill>
              <a:uFill>
                <a:solidFill>
                  <a:srgbClr val="FFFFFF"/>
                </a:solidFill>
              </a:uFill>
              <a:latin typeface="Calibri"/>
            </a:endParaRPr>
          </a:p>
          <a:p>
            <a:pPr marL="1257480" lvl="4" indent="-171000">
              <a:lnSpc>
                <a:spcPct val="100000"/>
              </a:lnSpc>
              <a:buClr>
                <a:srgbClr val="000000"/>
              </a:buClr>
              <a:buFont typeface="Arial"/>
              <a:buChar char="•"/>
            </a:pPr>
            <a:r>
              <a:rPr lang="en-US" sz="1200" b="0" strike="noStrike" spc="-1">
                <a:solidFill>
                  <a:srgbClr val="000000"/>
                </a:solidFill>
                <a:uFill>
                  <a:solidFill>
                    <a:srgbClr val="FFFFFF"/>
                  </a:solidFill>
                </a:uFill>
                <a:latin typeface="Calibri"/>
              </a:rPr>
              <a:t>Fifth level</a:t>
            </a:r>
            <a:endParaRPr lang="en-US" sz="1800" b="0" strike="noStrike" spc="-1">
              <a:solidFill>
                <a:srgbClr val="000000"/>
              </a:solidFill>
              <a:uFill>
                <a:solidFill>
                  <a:srgbClr val="FFFFFF"/>
                </a:solidFill>
              </a:uFill>
              <a:latin typeface="Calibri"/>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1" name="CustomShape 1"/>
          <p:cNvSpPr/>
          <p:nvPr/>
        </p:nvSpPr>
        <p:spPr>
          <a:xfrm>
            <a:off x="0" y="4766400"/>
            <a:ext cx="9143640" cy="376920"/>
          </a:xfrm>
          <a:prstGeom prst="rect">
            <a:avLst/>
          </a:prstGeom>
          <a:solidFill>
            <a:schemeClr val="bg1">
              <a:lumMod val="85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222" name="CustomShape 2"/>
          <p:cNvSpPr/>
          <p:nvPr/>
        </p:nvSpPr>
        <p:spPr>
          <a:xfrm>
            <a:off x="0" y="4766400"/>
            <a:ext cx="9143640" cy="33840"/>
          </a:xfrm>
          <a:prstGeom prst="rect">
            <a:avLst/>
          </a:prstGeom>
          <a:solidFill>
            <a:srgbClr val="FFFFFF"/>
          </a:solidFill>
          <a:ln>
            <a:noFill/>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p:style>
      </p:sp>
      <p:sp>
        <p:nvSpPr>
          <p:cNvPr id="223" name="CustomShape 3"/>
          <p:cNvSpPr/>
          <p:nvPr/>
        </p:nvSpPr>
        <p:spPr>
          <a:xfrm>
            <a:off x="402120" y="5029560"/>
            <a:ext cx="873360" cy="76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500" b="0" strike="noStrike" spc="-1">
                <a:solidFill>
                  <a:srgbClr val="000000"/>
                </a:solidFill>
                <a:uFill>
                  <a:solidFill>
                    <a:srgbClr val="FFFFFF"/>
                  </a:solidFill>
                </a:uFill>
                <a:latin typeface="Arial"/>
              </a:rPr>
              <a:t>LLNL-PRES-xxxxxx</a:t>
            </a:r>
            <a:endParaRPr lang="en-US" sz="1800" b="0" strike="noStrike" spc="-1">
              <a:solidFill>
                <a:srgbClr val="000000"/>
              </a:solidFill>
              <a:uFill>
                <a:solidFill>
                  <a:srgbClr val="FFFFFF"/>
                </a:solidFill>
              </a:uFill>
              <a:latin typeface="Arial"/>
            </a:endParaRPr>
          </a:p>
        </p:txBody>
      </p:sp>
      <p:sp>
        <p:nvSpPr>
          <p:cNvPr id="224" name="CustomShape 4"/>
          <p:cNvSpPr/>
          <p:nvPr/>
        </p:nvSpPr>
        <p:spPr>
          <a:xfrm>
            <a:off x="8826120" y="4802400"/>
            <a:ext cx="317520" cy="34056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lstStyle/>
          <a:p>
            <a:pPr algn="r">
              <a:lnSpc>
                <a:spcPct val="100000"/>
              </a:lnSpc>
            </a:pPr>
            <a:fld id="{CF10B637-983C-4C21-BF81-AEDB2E5CBC77}" type="slidenum">
              <a:rPr lang="en-US" sz="1000" b="0" strike="noStrike" spc="-1">
                <a:solidFill>
                  <a:srgbClr val="595959"/>
                </a:solidFill>
                <a:uFill>
                  <a:solidFill>
                    <a:srgbClr val="FFFFFF"/>
                  </a:solidFill>
                </a:uFill>
                <a:latin typeface="Calibri"/>
              </a:rPr>
              <a:t>‹#›</a:t>
            </a:fld>
            <a:endParaRPr lang="en-US" sz="1800" b="0" strike="noStrike" spc="-1">
              <a:solidFill>
                <a:srgbClr val="000000"/>
              </a:solidFill>
              <a:uFill>
                <a:solidFill>
                  <a:srgbClr val="FFFFFF"/>
                </a:solidFill>
              </a:uFill>
              <a:latin typeface="Arial"/>
            </a:endParaRPr>
          </a:p>
        </p:txBody>
      </p:sp>
      <p:sp>
        <p:nvSpPr>
          <p:cNvPr id="225" name="Line 5"/>
          <p:cNvSpPr/>
          <p:nvPr/>
        </p:nvSpPr>
        <p:spPr>
          <a:xfrm>
            <a:off x="-5760" y="950040"/>
            <a:ext cx="9149760" cy="360"/>
          </a:xfrm>
          <a:prstGeom prst="line">
            <a:avLst/>
          </a:prstGeom>
          <a:ln w="38160">
            <a:solidFill>
              <a:schemeClr val="accent1">
                <a:lumMod val="75000"/>
              </a:schemeClr>
            </a:solidFill>
            <a:round/>
          </a:ln>
        </p:spPr>
        <p:style>
          <a:lnRef idx="2">
            <a:schemeClr val="accent1"/>
          </a:lnRef>
          <a:fillRef idx="0">
            <a:schemeClr val="accent1"/>
          </a:fillRef>
          <a:effectRef idx="1">
            <a:schemeClr val="accent1"/>
          </a:effectRef>
          <a:fontRef idx="minor"/>
        </p:style>
      </p:sp>
      <p:pic>
        <p:nvPicPr>
          <p:cNvPr id="226" name="Picture 14"/>
          <p:cNvPicPr/>
          <p:nvPr/>
        </p:nvPicPr>
        <p:blipFill>
          <a:blip r:embed="rId14"/>
          <a:stretch/>
        </p:blipFill>
        <p:spPr>
          <a:xfrm>
            <a:off x="8168040" y="4841640"/>
            <a:ext cx="716760" cy="276120"/>
          </a:xfrm>
          <a:prstGeom prst="rect">
            <a:avLst/>
          </a:prstGeom>
          <a:ln>
            <a:noFill/>
          </a:ln>
        </p:spPr>
      </p:pic>
      <p:pic>
        <p:nvPicPr>
          <p:cNvPr id="227" name="Picture 16"/>
          <p:cNvPicPr/>
          <p:nvPr/>
        </p:nvPicPr>
        <p:blipFill>
          <a:blip r:embed="rId15"/>
          <a:stretch/>
        </p:blipFill>
        <p:spPr>
          <a:xfrm>
            <a:off x="126360" y="4872240"/>
            <a:ext cx="2043000" cy="208080"/>
          </a:xfrm>
          <a:prstGeom prst="rect">
            <a:avLst/>
          </a:prstGeom>
          <a:ln>
            <a:noFill/>
          </a:ln>
        </p:spPr>
      </p:pic>
      <p:sp>
        <p:nvSpPr>
          <p:cNvPr id="228" name="PlaceHolder 6"/>
          <p:cNvSpPr>
            <a:spLocks noGrp="1"/>
          </p:cNvSpPr>
          <p:nvPr>
            <p:ph type="title"/>
          </p:nvPr>
        </p:nvSpPr>
        <p:spPr>
          <a:xfrm>
            <a:off x="457200" y="165240"/>
            <a:ext cx="8229240" cy="754200"/>
          </a:xfrm>
          <a:prstGeom prst="rect">
            <a:avLst/>
          </a:prstGeom>
        </p:spPr>
        <p:txBody>
          <a:bodyPr lIns="0" tIns="45000" rIns="45720" bIns="45000" anchor="ctr"/>
          <a:lstStyle/>
          <a:p>
            <a:pPr>
              <a:lnSpc>
                <a:spcPct val="90000"/>
              </a:lnSpc>
            </a:pPr>
            <a:r>
              <a:rPr lang="en-US" sz="2400" b="1" strike="noStrike" spc="-1">
                <a:solidFill>
                  <a:srgbClr val="376092"/>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Arial"/>
            </a:endParaRPr>
          </a:p>
        </p:txBody>
      </p:sp>
      <p:sp>
        <p:nvSpPr>
          <p:cNvPr id="229" name="PlaceHolder 7"/>
          <p:cNvSpPr>
            <a:spLocks noGrp="1"/>
          </p:cNvSpPr>
          <p:nvPr>
            <p:ph type="body"/>
          </p:nvPr>
        </p:nvSpPr>
        <p:spPr>
          <a:xfrm>
            <a:off x="465840" y="1077480"/>
            <a:ext cx="3968280" cy="3660840"/>
          </a:xfrm>
          <a:prstGeom prst="rect">
            <a:avLst/>
          </a:prstGeom>
        </p:spPr>
        <p:txBody>
          <a:bodyPr lIns="0" tIns="0" rIns="0" bIns="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18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Sixth Outline Level</a:t>
            </a:r>
          </a:p>
          <a:p>
            <a:pPr marL="285840" indent="-228240">
              <a:lnSpc>
                <a:spcPct val="100000"/>
              </a:lnSpc>
              <a:buClr>
                <a:srgbClr val="376092"/>
              </a:buClr>
              <a:buSzPct val="90000"/>
              <a:buFont typeface="Wingdings" charset="2"/>
              <a:buChar char=""/>
            </a:pPr>
            <a:r>
              <a:rPr lang="en-US" sz="1800" b="0" strike="noStrike" spc="-1">
                <a:solidFill>
                  <a:srgbClr val="000000"/>
                </a:solidFill>
                <a:uFill>
                  <a:solidFill>
                    <a:srgbClr val="FFFFFF"/>
                  </a:solidFill>
                </a:uFill>
                <a:latin typeface="Calibri"/>
              </a:rPr>
              <a:t>Seventh Outline LevelClick to edit Master text styles</a:t>
            </a:r>
          </a:p>
          <a:p>
            <a:pPr marL="628560" lvl="1" indent="-285480">
              <a:lnSpc>
                <a:spcPct val="100000"/>
              </a:lnSpc>
              <a:buClr>
                <a:srgbClr val="000000"/>
              </a:buClr>
              <a:buSzPct val="90000"/>
              <a:buFont typeface="Calibri"/>
              <a:buChar char="—"/>
            </a:pPr>
            <a:r>
              <a:rPr lang="en-US" sz="1600" b="0" strike="noStrike" spc="-1">
                <a:solidFill>
                  <a:srgbClr val="000000"/>
                </a:solidFill>
                <a:uFill>
                  <a:solidFill>
                    <a:srgbClr val="FFFFFF"/>
                  </a:solidFill>
                </a:uFill>
                <a:latin typeface="Calibri"/>
              </a:rPr>
              <a:t>Second level</a:t>
            </a:r>
            <a:endParaRPr lang="en-US" sz="1800" b="0" strike="noStrike" spc="-1">
              <a:solidFill>
                <a:srgbClr val="000000"/>
              </a:solidFill>
              <a:uFill>
                <a:solidFill>
                  <a:srgbClr val="FFFFFF"/>
                </a:solidFill>
              </a:uFill>
              <a:latin typeface="Calibri"/>
            </a:endParaRPr>
          </a:p>
          <a:p>
            <a:pPr marL="800280" lvl="2" indent="-171000">
              <a:lnSpc>
                <a:spcPct val="100000"/>
              </a:lnSpc>
              <a:buClr>
                <a:srgbClr val="000000"/>
              </a:buClr>
              <a:buSzPct val="90000"/>
              <a:buFont typeface="Arial"/>
              <a:buChar char="•"/>
            </a:pPr>
            <a:r>
              <a:rPr lang="en-US" sz="1400" b="0" strike="noStrike" spc="-1">
                <a:solidFill>
                  <a:srgbClr val="000000"/>
                </a:solidFill>
                <a:uFill>
                  <a:solidFill>
                    <a:srgbClr val="FFFFFF"/>
                  </a:solidFill>
                </a:uFill>
                <a:latin typeface="Calibri"/>
              </a:rPr>
              <a:t>Third level</a:t>
            </a:r>
            <a:endParaRPr lang="en-US" sz="1800" b="0" strike="noStrike" spc="-1">
              <a:solidFill>
                <a:srgbClr val="000000"/>
              </a:solidFill>
              <a:uFill>
                <a:solidFill>
                  <a:srgbClr val="FFFFFF"/>
                </a:solidFill>
              </a:uFill>
              <a:latin typeface="Calibri"/>
            </a:endParaRPr>
          </a:p>
          <a:p>
            <a:pPr marL="1028880" lvl="3" indent="-171000">
              <a:lnSpc>
                <a:spcPct val="100000"/>
              </a:lnSpc>
              <a:buClr>
                <a:srgbClr val="000000"/>
              </a:buClr>
              <a:buFont typeface="Lucida Grande"/>
              <a:buChar char="–"/>
            </a:pPr>
            <a:r>
              <a:rPr lang="en-US" sz="1200" b="0" strike="noStrike" spc="-1">
                <a:solidFill>
                  <a:srgbClr val="000000"/>
                </a:solidFill>
                <a:uFill>
                  <a:solidFill>
                    <a:srgbClr val="FFFFFF"/>
                  </a:solidFill>
                </a:uFill>
                <a:latin typeface="Calibri"/>
              </a:rPr>
              <a:t>Fourth level</a:t>
            </a:r>
            <a:endParaRPr lang="en-US" sz="1800" b="0" strike="noStrike" spc="-1">
              <a:solidFill>
                <a:srgbClr val="000000"/>
              </a:solidFill>
              <a:uFill>
                <a:solidFill>
                  <a:srgbClr val="FFFFFF"/>
                </a:solidFill>
              </a:uFill>
              <a:latin typeface="Calibri"/>
            </a:endParaRPr>
          </a:p>
          <a:p>
            <a:pPr marL="1257480" lvl="4" indent="-171000">
              <a:lnSpc>
                <a:spcPct val="100000"/>
              </a:lnSpc>
              <a:buClr>
                <a:srgbClr val="000000"/>
              </a:buClr>
              <a:buFont typeface="Arial"/>
              <a:buChar char="•"/>
            </a:pPr>
            <a:r>
              <a:rPr lang="en-US" sz="1200" b="0" strike="noStrike" spc="-1">
                <a:solidFill>
                  <a:srgbClr val="000000"/>
                </a:solidFill>
                <a:uFill>
                  <a:solidFill>
                    <a:srgbClr val="FFFFFF"/>
                  </a:solidFill>
                </a:uFill>
                <a:latin typeface="Calibri"/>
              </a:rPr>
              <a:t>Fifth level</a:t>
            </a:r>
            <a:endParaRPr lang="en-US" sz="1800" b="0" strike="noStrike" spc="-1">
              <a:solidFill>
                <a:srgbClr val="000000"/>
              </a:solidFill>
              <a:uFill>
                <a:solidFill>
                  <a:srgbClr val="FFFFFF"/>
                </a:solidFill>
              </a:uFill>
              <a:latin typeface="Calibri"/>
            </a:endParaRPr>
          </a:p>
        </p:txBody>
      </p:sp>
      <p:sp>
        <p:nvSpPr>
          <p:cNvPr id="230" name="PlaceHolder 8"/>
          <p:cNvSpPr>
            <a:spLocks noGrp="1"/>
          </p:cNvSpPr>
          <p:nvPr>
            <p:ph type="body"/>
          </p:nvPr>
        </p:nvSpPr>
        <p:spPr>
          <a:xfrm>
            <a:off x="4718520" y="1077480"/>
            <a:ext cx="3968280" cy="3660840"/>
          </a:xfrm>
          <a:prstGeom prst="rect">
            <a:avLst/>
          </a:prstGeom>
        </p:spPr>
        <p:txBody>
          <a:bodyPr lIns="0" tIns="0" rIns="0" bIns="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18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Sixth Outline Level</a:t>
            </a:r>
          </a:p>
          <a:p>
            <a:pPr marL="285840" indent="-228240">
              <a:lnSpc>
                <a:spcPct val="100000"/>
              </a:lnSpc>
              <a:buClr>
                <a:srgbClr val="376092"/>
              </a:buClr>
              <a:buSzPct val="90000"/>
              <a:buFont typeface="Wingdings" charset="2"/>
              <a:buChar char=""/>
            </a:pPr>
            <a:r>
              <a:rPr lang="en-US" sz="1800" b="0" strike="noStrike" spc="-1">
                <a:solidFill>
                  <a:srgbClr val="000000"/>
                </a:solidFill>
                <a:uFill>
                  <a:solidFill>
                    <a:srgbClr val="FFFFFF"/>
                  </a:solidFill>
                </a:uFill>
                <a:latin typeface="Calibri"/>
              </a:rPr>
              <a:t>Seventh Outline LevelClick to edit Master text styles</a:t>
            </a:r>
          </a:p>
          <a:p>
            <a:pPr marL="628560" lvl="1" indent="-285480">
              <a:lnSpc>
                <a:spcPct val="100000"/>
              </a:lnSpc>
              <a:buClr>
                <a:srgbClr val="000000"/>
              </a:buClr>
              <a:buSzPct val="90000"/>
              <a:buFont typeface="Calibri"/>
              <a:buChar char="—"/>
            </a:pPr>
            <a:r>
              <a:rPr lang="en-US" sz="1600" b="0" strike="noStrike" spc="-1">
                <a:solidFill>
                  <a:srgbClr val="000000"/>
                </a:solidFill>
                <a:uFill>
                  <a:solidFill>
                    <a:srgbClr val="FFFFFF"/>
                  </a:solidFill>
                </a:uFill>
                <a:latin typeface="Calibri"/>
              </a:rPr>
              <a:t>Second level</a:t>
            </a:r>
            <a:endParaRPr lang="en-US" sz="1800" b="0" strike="noStrike" spc="-1">
              <a:solidFill>
                <a:srgbClr val="000000"/>
              </a:solidFill>
              <a:uFill>
                <a:solidFill>
                  <a:srgbClr val="FFFFFF"/>
                </a:solidFill>
              </a:uFill>
              <a:latin typeface="Calibri"/>
            </a:endParaRPr>
          </a:p>
          <a:p>
            <a:pPr marL="800280" lvl="2" indent="-171000">
              <a:lnSpc>
                <a:spcPct val="100000"/>
              </a:lnSpc>
              <a:buClr>
                <a:srgbClr val="000000"/>
              </a:buClr>
              <a:buSzPct val="90000"/>
              <a:buFont typeface="Arial"/>
              <a:buChar char="•"/>
            </a:pPr>
            <a:r>
              <a:rPr lang="en-US" sz="1400" b="0" strike="noStrike" spc="-1">
                <a:solidFill>
                  <a:srgbClr val="000000"/>
                </a:solidFill>
                <a:uFill>
                  <a:solidFill>
                    <a:srgbClr val="FFFFFF"/>
                  </a:solidFill>
                </a:uFill>
                <a:latin typeface="Calibri"/>
              </a:rPr>
              <a:t>Third level</a:t>
            </a:r>
            <a:endParaRPr lang="en-US" sz="1800" b="0" strike="noStrike" spc="-1">
              <a:solidFill>
                <a:srgbClr val="000000"/>
              </a:solidFill>
              <a:uFill>
                <a:solidFill>
                  <a:srgbClr val="FFFFFF"/>
                </a:solidFill>
              </a:uFill>
              <a:latin typeface="Calibri"/>
            </a:endParaRPr>
          </a:p>
          <a:p>
            <a:pPr marL="1028880" lvl="3" indent="-171000">
              <a:lnSpc>
                <a:spcPct val="100000"/>
              </a:lnSpc>
              <a:buClr>
                <a:srgbClr val="000000"/>
              </a:buClr>
              <a:buFont typeface="Lucida Grande"/>
              <a:buChar char="–"/>
            </a:pPr>
            <a:r>
              <a:rPr lang="en-US" sz="1200" b="0" strike="noStrike" spc="-1">
                <a:solidFill>
                  <a:srgbClr val="000000"/>
                </a:solidFill>
                <a:uFill>
                  <a:solidFill>
                    <a:srgbClr val="FFFFFF"/>
                  </a:solidFill>
                </a:uFill>
                <a:latin typeface="Calibri"/>
              </a:rPr>
              <a:t>Fourth level</a:t>
            </a:r>
            <a:endParaRPr lang="en-US" sz="1800" b="0" strike="noStrike" spc="-1">
              <a:solidFill>
                <a:srgbClr val="000000"/>
              </a:solidFill>
              <a:uFill>
                <a:solidFill>
                  <a:srgbClr val="FFFFFF"/>
                </a:solidFill>
              </a:uFill>
              <a:latin typeface="Calibri"/>
            </a:endParaRPr>
          </a:p>
          <a:p>
            <a:pPr marL="1257480" lvl="4" indent="-171000">
              <a:lnSpc>
                <a:spcPct val="100000"/>
              </a:lnSpc>
              <a:buClr>
                <a:srgbClr val="000000"/>
              </a:buClr>
              <a:buFont typeface="Arial"/>
              <a:buChar char="•"/>
            </a:pPr>
            <a:r>
              <a:rPr lang="en-US" sz="1200" b="0" strike="noStrike" spc="-1">
                <a:solidFill>
                  <a:srgbClr val="000000"/>
                </a:solidFill>
                <a:uFill>
                  <a:solidFill>
                    <a:srgbClr val="FFFFFF"/>
                  </a:solidFill>
                </a:uFill>
                <a:latin typeface="Calibri"/>
              </a:rPr>
              <a:t>Fifth level</a:t>
            </a:r>
            <a:endParaRPr lang="en-US" sz="1800" b="0" strike="noStrike" spc="-1">
              <a:solidFill>
                <a:srgbClr val="000000"/>
              </a:solidFill>
              <a:uFill>
                <a:solidFill>
                  <a:srgbClr val="FFFFFF"/>
                </a:solidFill>
              </a:uFill>
              <a:latin typeface="Calibri"/>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5" name="CustomShape 1"/>
          <p:cNvSpPr/>
          <p:nvPr/>
        </p:nvSpPr>
        <p:spPr>
          <a:xfrm>
            <a:off x="0" y="4766400"/>
            <a:ext cx="9143640" cy="376920"/>
          </a:xfrm>
          <a:prstGeom prst="rect">
            <a:avLst/>
          </a:prstGeom>
          <a:solidFill>
            <a:schemeClr val="bg1">
              <a:lumMod val="85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266" name="CustomShape 2"/>
          <p:cNvSpPr/>
          <p:nvPr/>
        </p:nvSpPr>
        <p:spPr>
          <a:xfrm>
            <a:off x="0" y="4766400"/>
            <a:ext cx="9143640" cy="33840"/>
          </a:xfrm>
          <a:prstGeom prst="rect">
            <a:avLst/>
          </a:prstGeom>
          <a:solidFill>
            <a:srgbClr val="FFFFFF"/>
          </a:solidFill>
          <a:ln>
            <a:noFill/>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p:style>
      </p:sp>
      <p:sp>
        <p:nvSpPr>
          <p:cNvPr id="267" name="CustomShape 3"/>
          <p:cNvSpPr/>
          <p:nvPr/>
        </p:nvSpPr>
        <p:spPr>
          <a:xfrm>
            <a:off x="402120" y="5029560"/>
            <a:ext cx="873360" cy="76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500" b="0" strike="noStrike" spc="-1">
                <a:solidFill>
                  <a:srgbClr val="000000"/>
                </a:solidFill>
                <a:uFill>
                  <a:solidFill>
                    <a:srgbClr val="FFFFFF"/>
                  </a:solidFill>
                </a:uFill>
                <a:latin typeface="Arial"/>
              </a:rPr>
              <a:t>LLNL-PRES-xxxxxx</a:t>
            </a:r>
            <a:endParaRPr lang="en-US" sz="1800" b="0" strike="noStrike" spc="-1">
              <a:solidFill>
                <a:srgbClr val="000000"/>
              </a:solidFill>
              <a:uFill>
                <a:solidFill>
                  <a:srgbClr val="FFFFFF"/>
                </a:solidFill>
              </a:uFill>
              <a:latin typeface="Arial"/>
            </a:endParaRPr>
          </a:p>
        </p:txBody>
      </p:sp>
      <p:sp>
        <p:nvSpPr>
          <p:cNvPr id="268" name="CustomShape 4"/>
          <p:cNvSpPr/>
          <p:nvPr/>
        </p:nvSpPr>
        <p:spPr>
          <a:xfrm>
            <a:off x="8826120" y="4802400"/>
            <a:ext cx="317520" cy="34056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lstStyle/>
          <a:p>
            <a:pPr algn="r">
              <a:lnSpc>
                <a:spcPct val="100000"/>
              </a:lnSpc>
            </a:pPr>
            <a:fld id="{657CB352-0D56-4D0F-9041-B998B38317F6}" type="slidenum">
              <a:rPr lang="en-US" sz="1000" b="0" strike="noStrike" spc="-1">
                <a:solidFill>
                  <a:srgbClr val="595959"/>
                </a:solidFill>
                <a:uFill>
                  <a:solidFill>
                    <a:srgbClr val="FFFFFF"/>
                  </a:solidFill>
                </a:uFill>
                <a:latin typeface="Calibri"/>
              </a:rPr>
              <a:t>‹#›</a:t>
            </a:fld>
            <a:endParaRPr lang="en-US" sz="1800" b="0" strike="noStrike" spc="-1">
              <a:solidFill>
                <a:srgbClr val="000000"/>
              </a:solidFill>
              <a:uFill>
                <a:solidFill>
                  <a:srgbClr val="FFFFFF"/>
                </a:solidFill>
              </a:uFill>
              <a:latin typeface="Arial"/>
            </a:endParaRPr>
          </a:p>
        </p:txBody>
      </p:sp>
      <p:sp>
        <p:nvSpPr>
          <p:cNvPr id="269" name="Line 5"/>
          <p:cNvSpPr/>
          <p:nvPr/>
        </p:nvSpPr>
        <p:spPr>
          <a:xfrm>
            <a:off x="-5760" y="950040"/>
            <a:ext cx="9149760" cy="360"/>
          </a:xfrm>
          <a:prstGeom prst="line">
            <a:avLst/>
          </a:prstGeom>
          <a:ln w="38160">
            <a:solidFill>
              <a:schemeClr val="accent1">
                <a:lumMod val="75000"/>
              </a:schemeClr>
            </a:solidFill>
            <a:round/>
          </a:ln>
        </p:spPr>
        <p:style>
          <a:lnRef idx="2">
            <a:schemeClr val="accent1"/>
          </a:lnRef>
          <a:fillRef idx="0">
            <a:schemeClr val="accent1"/>
          </a:fillRef>
          <a:effectRef idx="1">
            <a:schemeClr val="accent1"/>
          </a:effectRef>
          <a:fontRef idx="minor"/>
        </p:style>
      </p:sp>
      <p:pic>
        <p:nvPicPr>
          <p:cNvPr id="270" name="Picture 14"/>
          <p:cNvPicPr/>
          <p:nvPr/>
        </p:nvPicPr>
        <p:blipFill>
          <a:blip r:embed="rId14"/>
          <a:stretch/>
        </p:blipFill>
        <p:spPr>
          <a:xfrm>
            <a:off x="8168040" y="4841640"/>
            <a:ext cx="716760" cy="276120"/>
          </a:xfrm>
          <a:prstGeom prst="rect">
            <a:avLst/>
          </a:prstGeom>
          <a:ln>
            <a:noFill/>
          </a:ln>
        </p:spPr>
      </p:pic>
      <p:pic>
        <p:nvPicPr>
          <p:cNvPr id="271" name="Picture 16"/>
          <p:cNvPicPr/>
          <p:nvPr/>
        </p:nvPicPr>
        <p:blipFill>
          <a:blip r:embed="rId15"/>
          <a:stretch/>
        </p:blipFill>
        <p:spPr>
          <a:xfrm>
            <a:off x="126360" y="4872240"/>
            <a:ext cx="2043000" cy="208080"/>
          </a:xfrm>
          <a:prstGeom prst="rect">
            <a:avLst/>
          </a:prstGeom>
          <a:ln>
            <a:noFill/>
          </a:ln>
        </p:spPr>
      </p:pic>
      <p:sp>
        <p:nvSpPr>
          <p:cNvPr id="272" name="PlaceHolder 6"/>
          <p:cNvSpPr>
            <a:spLocks noGrp="1"/>
          </p:cNvSpPr>
          <p:nvPr>
            <p:ph type="body"/>
          </p:nvPr>
        </p:nvSpPr>
        <p:spPr>
          <a:xfrm>
            <a:off x="0" y="0"/>
            <a:ext cx="9143640" cy="4761360"/>
          </a:xfrm>
          <a:prstGeom prst="rect">
            <a:avLst/>
          </a:prstGeom>
        </p:spPr>
        <p:txBody>
          <a:bodyPr lIns="90000" tIns="45000" rIns="90000" bIns="4500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Arial"/>
              </a:rPr>
              <a:t>Click to edit the outline text format</a:t>
            </a:r>
            <a:endParaRPr lang="en-US" sz="18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en-US" sz="1800" b="0" strike="noStrike" spc="-1">
                <a:solidFill>
                  <a:srgbClr val="000000"/>
                </a:solidFill>
                <a:uFill>
                  <a:solidFill>
                    <a:srgbClr val="FFFFFF"/>
                  </a:solidFill>
                </a:uFill>
                <a:latin typeface="Arial"/>
              </a:rPr>
              <a:t>Second Outline Level</a:t>
            </a:r>
            <a:endParaRPr lang="en-US" sz="18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Arial"/>
              </a:rPr>
              <a:t>Third Outline Level</a:t>
            </a:r>
            <a:endParaRPr lang="en-US" sz="18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Arial"/>
              </a:rPr>
              <a:t>Fourth Outline Level</a:t>
            </a:r>
            <a:endParaRPr lang="en-US" sz="18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Fifth Outline Level</a:t>
            </a:r>
            <a:endParaRPr lang="en-US" sz="18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Sixth Outline Level</a:t>
            </a:r>
            <a:endParaRPr lang="en-US" sz="1800" b="0" strike="noStrike" spc="-1">
              <a:solidFill>
                <a:srgbClr val="000000"/>
              </a:solidFill>
              <a:uFill>
                <a:solidFill>
                  <a:srgbClr val="FFFFFF"/>
                </a:solidFill>
              </a:uFill>
              <a:latin typeface="Calibri"/>
            </a:endParaRPr>
          </a:p>
          <a:p>
            <a:pPr>
              <a:lnSpc>
                <a:spcPct val="100000"/>
              </a:lnSpc>
            </a:pPr>
            <a:r>
              <a:rPr lang="en-US" sz="1800" b="0" strike="noStrike" spc="-1">
                <a:solidFill>
                  <a:srgbClr val="000000"/>
                </a:solidFill>
                <a:uFill>
                  <a:solidFill>
                    <a:srgbClr val="FFFFFF"/>
                  </a:solidFill>
                </a:uFill>
                <a:latin typeface="Arial"/>
              </a:rPr>
              <a:t>Seventh Outline LevelClick icon to add picture</a:t>
            </a:r>
            <a:endParaRPr lang="en-US" sz="1800" b="0" strike="noStrike" spc="-1">
              <a:solidFill>
                <a:srgbClr val="000000"/>
              </a:solidFill>
              <a:uFill>
                <a:solidFill>
                  <a:srgbClr val="FFFFFF"/>
                </a:solidFill>
              </a:uFill>
              <a:latin typeface="Calibri"/>
            </a:endParaRPr>
          </a:p>
        </p:txBody>
      </p:sp>
      <p:sp>
        <p:nvSpPr>
          <p:cNvPr id="273" name="PlaceHolder 7"/>
          <p:cNvSpPr>
            <a:spLocks noGrp="1"/>
          </p:cNvSpPr>
          <p:nvPr>
            <p:ph type="title"/>
          </p:nvPr>
        </p:nvSpPr>
        <p:spPr>
          <a:xfrm>
            <a:off x="0" y="0"/>
            <a:ext cx="9143640" cy="921240"/>
          </a:xfrm>
          <a:prstGeom prst="rect">
            <a:avLst/>
          </a:prstGeom>
        </p:spPr>
        <p:txBody>
          <a:bodyPr lIns="457200" tIns="45000" rIns="45720" bIns="45000" anchor="ctr"/>
          <a:lstStyle/>
          <a:p>
            <a:pPr>
              <a:lnSpc>
                <a:spcPct val="100000"/>
              </a:lnSpc>
            </a:pPr>
            <a:r>
              <a:rPr lang="en-US" sz="3200" b="1" strike="noStrike" spc="-1">
                <a:solidFill>
                  <a:srgbClr val="376092"/>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Arial"/>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8" name="CustomShape 1"/>
          <p:cNvSpPr/>
          <p:nvPr/>
        </p:nvSpPr>
        <p:spPr>
          <a:xfrm>
            <a:off x="0" y="4766400"/>
            <a:ext cx="9143640" cy="376920"/>
          </a:xfrm>
          <a:prstGeom prst="rect">
            <a:avLst/>
          </a:prstGeom>
          <a:solidFill>
            <a:schemeClr val="bg1">
              <a:lumMod val="85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309" name="CustomShape 2"/>
          <p:cNvSpPr/>
          <p:nvPr/>
        </p:nvSpPr>
        <p:spPr>
          <a:xfrm>
            <a:off x="0" y="4766400"/>
            <a:ext cx="9143640" cy="33840"/>
          </a:xfrm>
          <a:prstGeom prst="rect">
            <a:avLst/>
          </a:prstGeom>
          <a:solidFill>
            <a:srgbClr val="FFFFFF"/>
          </a:solidFill>
          <a:ln>
            <a:noFill/>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p:style>
      </p:sp>
      <p:sp>
        <p:nvSpPr>
          <p:cNvPr id="310" name="CustomShape 3"/>
          <p:cNvSpPr/>
          <p:nvPr/>
        </p:nvSpPr>
        <p:spPr>
          <a:xfrm>
            <a:off x="402120" y="5029560"/>
            <a:ext cx="873360" cy="76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500" b="0" strike="noStrike" spc="-1">
                <a:solidFill>
                  <a:srgbClr val="000000"/>
                </a:solidFill>
                <a:uFill>
                  <a:solidFill>
                    <a:srgbClr val="FFFFFF"/>
                  </a:solidFill>
                </a:uFill>
                <a:latin typeface="Arial"/>
              </a:rPr>
              <a:t>LLNL-PRES-xxxxxx</a:t>
            </a:r>
            <a:endParaRPr lang="en-US" sz="1800" b="0" strike="noStrike" spc="-1">
              <a:solidFill>
                <a:srgbClr val="000000"/>
              </a:solidFill>
              <a:uFill>
                <a:solidFill>
                  <a:srgbClr val="FFFFFF"/>
                </a:solidFill>
              </a:uFill>
              <a:latin typeface="Arial"/>
            </a:endParaRPr>
          </a:p>
        </p:txBody>
      </p:sp>
      <p:sp>
        <p:nvSpPr>
          <p:cNvPr id="311" name="CustomShape 4"/>
          <p:cNvSpPr/>
          <p:nvPr/>
        </p:nvSpPr>
        <p:spPr>
          <a:xfrm>
            <a:off x="8826120" y="4802400"/>
            <a:ext cx="317520" cy="34056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lstStyle/>
          <a:p>
            <a:pPr algn="r">
              <a:lnSpc>
                <a:spcPct val="100000"/>
              </a:lnSpc>
            </a:pPr>
            <a:fld id="{46A24951-DF8B-4303-A9AF-1D048B429240}" type="slidenum">
              <a:rPr lang="en-US" sz="1000" b="0" strike="noStrike" spc="-1">
                <a:solidFill>
                  <a:srgbClr val="595959"/>
                </a:solidFill>
                <a:uFill>
                  <a:solidFill>
                    <a:srgbClr val="FFFFFF"/>
                  </a:solidFill>
                </a:uFill>
                <a:latin typeface="Calibri"/>
              </a:rPr>
              <a:t>‹#›</a:t>
            </a:fld>
            <a:endParaRPr lang="en-US" sz="1800" b="0" strike="noStrike" spc="-1">
              <a:solidFill>
                <a:srgbClr val="000000"/>
              </a:solidFill>
              <a:uFill>
                <a:solidFill>
                  <a:srgbClr val="FFFFFF"/>
                </a:solidFill>
              </a:uFill>
              <a:latin typeface="Arial"/>
            </a:endParaRPr>
          </a:p>
        </p:txBody>
      </p:sp>
      <p:sp>
        <p:nvSpPr>
          <p:cNvPr id="312" name="Line 5"/>
          <p:cNvSpPr/>
          <p:nvPr/>
        </p:nvSpPr>
        <p:spPr>
          <a:xfrm>
            <a:off x="-5760" y="950040"/>
            <a:ext cx="9149760" cy="360"/>
          </a:xfrm>
          <a:prstGeom prst="line">
            <a:avLst/>
          </a:prstGeom>
          <a:ln w="38160">
            <a:solidFill>
              <a:schemeClr val="accent1">
                <a:lumMod val="75000"/>
              </a:schemeClr>
            </a:solidFill>
            <a:round/>
          </a:ln>
        </p:spPr>
        <p:style>
          <a:lnRef idx="2">
            <a:schemeClr val="accent1"/>
          </a:lnRef>
          <a:fillRef idx="0">
            <a:schemeClr val="accent1"/>
          </a:fillRef>
          <a:effectRef idx="1">
            <a:schemeClr val="accent1"/>
          </a:effectRef>
          <a:fontRef idx="minor"/>
        </p:style>
      </p:sp>
      <p:pic>
        <p:nvPicPr>
          <p:cNvPr id="313" name="Picture 14"/>
          <p:cNvPicPr/>
          <p:nvPr/>
        </p:nvPicPr>
        <p:blipFill>
          <a:blip r:embed="rId14"/>
          <a:stretch/>
        </p:blipFill>
        <p:spPr>
          <a:xfrm>
            <a:off x="8168040" y="4841640"/>
            <a:ext cx="716760" cy="276120"/>
          </a:xfrm>
          <a:prstGeom prst="rect">
            <a:avLst/>
          </a:prstGeom>
          <a:ln>
            <a:noFill/>
          </a:ln>
        </p:spPr>
      </p:pic>
      <p:pic>
        <p:nvPicPr>
          <p:cNvPr id="314" name="Picture 16"/>
          <p:cNvPicPr/>
          <p:nvPr/>
        </p:nvPicPr>
        <p:blipFill>
          <a:blip r:embed="rId15"/>
          <a:stretch/>
        </p:blipFill>
        <p:spPr>
          <a:xfrm>
            <a:off x="126360" y="4872240"/>
            <a:ext cx="2043000" cy="208080"/>
          </a:xfrm>
          <a:prstGeom prst="rect">
            <a:avLst/>
          </a:prstGeom>
          <a:ln>
            <a:noFill/>
          </a:ln>
        </p:spPr>
      </p:pic>
      <p:sp>
        <p:nvSpPr>
          <p:cNvPr id="315" name="PlaceHolder 6"/>
          <p:cNvSpPr>
            <a:spLocks noGrp="1"/>
          </p:cNvSpPr>
          <p:nvPr>
            <p:ph type="body"/>
          </p:nvPr>
        </p:nvSpPr>
        <p:spPr>
          <a:xfrm>
            <a:off x="0" y="0"/>
            <a:ext cx="9143640" cy="4761360"/>
          </a:xfrm>
          <a:prstGeom prst="rect">
            <a:avLst/>
          </a:prstGeom>
        </p:spPr>
        <p:txBody>
          <a:bodyPr lIns="90000" tIns="45000" rIns="90000" bIns="4500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Arial"/>
              </a:rPr>
              <a:t>Click to edit the outline text format</a:t>
            </a:r>
            <a:endParaRPr lang="en-US" sz="18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en-US" sz="1800" b="0" strike="noStrike" spc="-1">
                <a:solidFill>
                  <a:srgbClr val="000000"/>
                </a:solidFill>
                <a:uFill>
                  <a:solidFill>
                    <a:srgbClr val="FFFFFF"/>
                  </a:solidFill>
                </a:uFill>
                <a:latin typeface="Arial"/>
              </a:rPr>
              <a:t>Second Outline Level</a:t>
            </a:r>
            <a:endParaRPr lang="en-US" sz="18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Arial"/>
              </a:rPr>
              <a:t>Third Outline Level</a:t>
            </a:r>
            <a:endParaRPr lang="en-US" sz="18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Arial"/>
              </a:rPr>
              <a:t>Fourth Outline Level</a:t>
            </a:r>
            <a:endParaRPr lang="en-US" sz="18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Fifth Outline Level</a:t>
            </a:r>
            <a:endParaRPr lang="en-US" sz="18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Sixth Outline Level</a:t>
            </a:r>
            <a:endParaRPr lang="en-US" sz="1800" b="0" strike="noStrike" spc="-1">
              <a:solidFill>
                <a:srgbClr val="000000"/>
              </a:solidFill>
              <a:uFill>
                <a:solidFill>
                  <a:srgbClr val="FFFFFF"/>
                </a:solidFill>
              </a:uFill>
              <a:latin typeface="Calibri"/>
            </a:endParaRPr>
          </a:p>
          <a:p>
            <a:pPr>
              <a:lnSpc>
                <a:spcPct val="100000"/>
              </a:lnSpc>
            </a:pPr>
            <a:r>
              <a:rPr lang="en-US" sz="1800" b="0" strike="noStrike" spc="-1">
                <a:solidFill>
                  <a:srgbClr val="000000"/>
                </a:solidFill>
                <a:uFill>
                  <a:solidFill>
                    <a:srgbClr val="FFFFFF"/>
                  </a:solidFill>
                </a:uFill>
                <a:latin typeface="Arial"/>
              </a:rPr>
              <a:t>Seventh Outline LevelClick icon to add picture</a:t>
            </a:r>
            <a:endParaRPr lang="en-US" sz="1800" b="0" strike="noStrike" spc="-1">
              <a:solidFill>
                <a:srgbClr val="000000"/>
              </a:solidFill>
              <a:uFill>
                <a:solidFill>
                  <a:srgbClr val="FFFFFF"/>
                </a:solidFill>
              </a:uFill>
              <a:latin typeface="Calibri"/>
            </a:endParaRPr>
          </a:p>
        </p:txBody>
      </p:sp>
      <p:sp>
        <p:nvSpPr>
          <p:cNvPr id="316" name="PlaceHolder 7"/>
          <p:cNvSpPr>
            <a:spLocks noGrp="1"/>
          </p:cNvSpPr>
          <p:nvPr>
            <p:ph type="title"/>
          </p:nvPr>
        </p:nvSpPr>
        <p:spPr>
          <a:xfrm>
            <a:off x="457200" y="205200"/>
            <a:ext cx="8229240" cy="858600"/>
          </a:xfrm>
          <a:prstGeom prst="rect">
            <a:avLst/>
          </a:prstGeom>
        </p:spPr>
        <p:txBody>
          <a:bodyPr lIns="0" tIns="0" rIns="0" bIns="0" anchor="ctr"/>
          <a:lstStyle/>
          <a:p>
            <a:r>
              <a:rPr lang="en-US" sz="1800" b="0" strike="noStrike" spc="-1">
                <a:solidFill>
                  <a:srgbClr val="000000"/>
                </a:solidFill>
                <a:uFill>
                  <a:solidFill>
                    <a:srgbClr val="FFFFFF"/>
                  </a:solidFill>
                </a:u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F4F97"/>
        </a:solidFill>
        <a:effectLst/>
      </p:bgPr>
    </p:bg>
    <p:spTree>
      <p:nvGrpSpPr>
        <p:cNvPr id="1" name=""/>
        <p:cNvGrpSpPr/>
        <p:nvPr/>
      </p:nvGrpSpPr>
      <p:grpSpPr>
        <a:xfrm>
          <a:off x="0" y="0"/>
          <a:ext cx="0" cy="0"/>
          <a:chOff x="0" y="0"/>
          <a:chExt cx="0" cy="0"/>
        </a:xfrm>
      </p:grpSpPr>
      <p:sp>
        <p:nvSpPr>
          <p:cNvPr id="351" name="CustomShape 1" hidden="1"/>
          <p:cNvSpPr/>
          <p:nvPr/>
        </p:nvSpPr>
        <p:spPr>
          <a:xfrm>
            <a:off x="0" y="4766400"/>
            <a:ext cx="9143640" cy="376920"/>
          </a:xfrm>
          <a:prstGeom prst="rect">
            <a:avLst/>
          </a:prstGeom>
          <a:solidFill>
            <a:schemeClr val="bg1">
              <a:lumMod val="85000"/>
            </a:schemeClr>
          </a:solidFill>
          <a:ln>
            <a:no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p:style>
      </p:sp>
      <p:sp>
        <p:nvSpPr>
          <p:cNvPr id="352" name="CustomShape 2" hidden="1"/>
          <p:cNvSpPr/>
          <p:nvPr/>
        </p:nvSpPr>
        <p:spPr>
          <a:xfrm>
            <a:off x="0" y="4766400"/>
            <a:ext cx="9143640" cy="33840"/>
          </a:xfrm>
          <a:prstGeom prst="rect">
            <a:avLst/>
          </a:prstGeom>
          <a:solidFill>
            <a:srgbClr val="FFFFFF"/>
          </a:solidFill>
          <a:ln>
            <a:noFill/>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p:style>
      </p:sp>
      <p:sp>
        <p:nvSpPr>
          <p:cNvPr id="353" name="CustomShape 3" hidden="1"/>
          <p:cNvSpPr/>
          <p:nvPr/>
        </p:nvSpPr>
        <p:spPr>
          <a:xfrm>
            <a:off x="402120" y="5029560"/>
            <a:ext cx="873360" cy="76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500" b="0" strike="noStrike" spc="-1">
                <a:solidFill>
                  <a:srgbClr val="000000"/>
                </a:solidFill>
                <a:uFill>
                  <a:solidFill>
                    <a:srgbClr val="FFFFFF"/>
                  </a:solidFill>
                </a:uFill>
                <a:latin typeface="Arial"/>
              </a:rPr>
              <a:t>LLNL-PRES-xxxxxx</a:t>
            </a:r>
            <a:endParaRPr lang="en-US" sz="1800" b="0" strike="noStrike" spc="-1">
              <a:solidFill>
                <a:srgbClr val="000000"/>
              </a:solidFill>
              <a:uFill>
                <a:solidFill>
                  <a:srgbClr val="FFFFFF"/>
                </a:solidFill>
              </a:uFill>
              <a:latin typeface="Arial"/>
            </a:endParaRPr>
          </a:p>
        </p:txBody>
      </p:sp>
      <p:sp>
        <p:nvSpPr>
          <p:cNvPr id="354" name="CustomShape 4" hidden="1"/>
          <p:cNvSpPr/>
          <p:nvPr/>
        </p:nvSpPr>
        <p:spPr>
          <a:xfrm>
            <a:off x="8826120" y="4802400"/>
            <a:ext cx="317520" cy="340560"/>
          </a:xfrm>
          <a:prstGeom prst="rect">
            <a:avLst/>
          </a:prstGeom>
          <a:noFill/>
          <a:ln>
            <a:noFill/>
          </a:ln>
        </p:spPr>
        <p:style>
          <a:lnRef idx="0">
            <a:scrgbClr r="0" g="0" b="0"/>
          </a:lnRef>
          <a:fillRef idx="0">
            <a:scrgbClr r="0" g="0" b="0"/>
          </a:fillRef>
          <a:effectRef idx="0">
            <a:scrgbClr r="0" g="0" b="0"/>
          </a:effectRef>
          <a:fontRef idx="minor"/>
        </p:style>
        <p:txBody>
          <a:bodyPr lIns="90000" tIns="45000" rIns="45720" bIns="45000" anchor="ctr"/>
          <a:lstStyle/>
          <a:p>
            <a:pPr algn="r">
              <a:lnSpc>
                <a:spcPct val="100000"/>
              </a:lnSpc>
            </a:pPr>
            <a:fld id="{EE93DCE8-0D28-4FD4-BD72-C3D0046C6B12}" type="slidenum">
              <a:rPr lang="en-US" sz="1000" b="0" strike="noStrike" spc="-1">
                <a:solidFill>
                  <a:srgbClr val="595959"/>
                </a:solidFill>
                <a:uFill>
                  <a:solidFill>
                    <a:srgbClr val="FFFFFF"/>
                  </a:solidFill>
                </a:uFill>
                <a:latin typeface="Calibri"/>
              </a:rPr>
              <a:t>‹#›</a:t>
            </a:fld>
            <a:endParaRPr lang="en-US" sz="1800" b="0" strike="noStrike" spc="-1">
              <a:solidFill>
                <a:srgbClr val="000000"/>
              </a:solidFill>
              <a:uFill>
                <a:solidFill>
                  <a:srgbClr val="FFFFFF"/>
                </a:solidFill>
              </a:uFill>
              <a:latin typeface="Arial"/>
            </a:endParaRPr>
          </a:p>
        </p:txBody>
      </p:sp>
      <p:sp>
        <p:nvSpPr>
          <p:cNvPr id="355" name="Line 5"/>
          <p:cNvSpPr/>
          <p:nvPr/>
        </p:nvSpPr>
        <p:spPr>
          <a:xfrm>
            <a:off x="-5760" y="950040"/>
            <a:ext cx="9149760" cy="360"/>
          </a:xfrm>
          <a:prstGeom prst="line">
            <a:avLst/>
          </a:prstGeom>
          <a:ln w="38160">
            <a:solidFill>
              <a:schemeClr val="accent1">
                <a:lumMod val="75000"/>
              </a:schemeClr>
            </a:solidFill>
            <a:round/>
          </a:ln>
        </p:spPr>
        <p:style>
          <a:lnRef idx="2">
            <a:schemeClr val="accent1"/>
          </a:lnRef>
          <a:fillRef idx="0">
            <a:schemeClr val="accent1"/>
          </a:fillRef>
          <a:effectRef idx="1">
            <a:schemeClr val="accent1"/>
          </a:effectRef>
          <a:fontRef idx="minor"/>
        </p:style>
      </p:sp>
      <p:pic>
        <p:nvPicPr>
          <p:cNvPr id="356" name="Picture 14"/>
          <p:cNvPicPr/>
          <p:nvPr/>
        </p:nvPicPr>
        <p:blipFill>
          <a:blip r:embed="rId14"/>
          <a:stretch/>
        </p:blipFill>
        <p:spPr>
          <a:xfrm>
            <a:off x="8168040" y="4841640"/>
            <a:ext cx="716760" cy="276120"/>
          </a:xfrm>
          <a:prstGeom prst="rect">
            <a:avLst/>
          </a:prstGeom>
          <a:ln>
            <a:noFill/>
          </a:ln>
        </p:spPr>
      </p:pic>
      <p:pic>
        <p:nvPicPr>
          <p:cNvPr id="357" name="Picture 16"/>
          <p:cNvPicPr/>
          <p:nvPr/>
        </p:nvPicPr>
        <p:blipFill>
          <a:blip r:embed="rId15"/>
          <a:stretch/>
        </p:blipFill>
        <p:spPr>
          <a:xfrm>
            <a:off x="126360" y="4872240"/>
            <a:ext cx="2043000" cy="208080"/>
          </a:xfrm>
          <a:prstGeom prst="rect">
            <a:avLst/>
          </a:prstGeom>
          <a:ln>
            <a:noFill/>
          </a:ln>
        </p:spPr>
      </p:pic>
      <p:pic>
        <p:nvPicPr>
          <p:cNvPr id="358" name="Picture 2"/>
          <p:cNvPicPr/>
          <p:nvPr/>
        </p:nvPicPr>
        <p:blipFill>
          <a:blip r:embed="rId16"/>
          <a:stretch/>
        </p:blipFill>
        <p:spPr>
          <a:xfrm>
            <a:off x="721800" y="4078080"/>
            <a:ext cx="2710440" cy="456840"/>
          </a:xfrm>
          <a:prstGeom prst="rect">
            <a:avLst/>
          </a:prstGeom>
          <a:ln>
            <a:noFill/>
          </a:ln>
        </p:spPr>
      </p:pic>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extShape 1"/>
          <p:cNvSpPr txBox="1"/>
          <p:nvPr/>
        </p:nvSpPr>
        <p:spPr>
          <a:xfrm>
            <a:off x="457200" y="1055078"/>
            <a:ext cx="8229240" cy="458129"/>
          </a:xfrm>
          <a:prstGeom prst="rect">
            <a:avLst/>
          </a:prstGeom>
          <a:noFill/>
          <a:ln>
            <a:noFill/>
          </a:ln>
        </p:spPr>
        <p:txBody>
          <a:bodyPr lIns="0" tIns="45000" rIns="45720" bIns="45000" anchor="b"/>
          <a:lstStyle/>
          <a:p>
            <a:pPr>
              <a:lnSpc>
                <a:spcPts val="1058"/>
              </a:lnSpc>
            </a:pPr>
            <a:r>
              <a:rPr lang="en-US" sz="2800" b="1" spc="-1" dirty="0">
                <a:solidFill>
                  <a:srgbClr val="376092"/>
                </a:solidFill>
                <a:uFill>
                  <a:solidFill>
                    <a:srgbClr val="FFFFFF"/>
                  </a:solidFill>
                </a:uFill>
                <a:latin typeface="Calibri"/>
              </a:rPr>
              <a:t>Elastic Stack Installation &amp; Configuration</a:t>
            </a:r>
            <a:endParaRPr lang="en-US" sz="1800" b="0" strike="noStrike" spc="-1" dirty="0">
              <a:solidFill>
                <a:srgbClr val="000000"/>
              </a:solidFill>
              <a:uFill>
                <a:solidFill>
                  <a:srgbClr val="FFFFFF"/>
                </a:solidFill>
              </a:uFill>
              <a:latin typeface="Arial"/>
            </a:endParaRPr>
          </a:p>
        </p:txBody>
      </p:sp>
      <p:sp>
        <p:nvSpPr>
          <p:cNvPr id="400" name="TextShape 3"/>
          <p:cNvSpPr txBox="1"/>
          <p:nvPr/>
        </p:nvSpPr>
        <p:spPr>
          <a:xfrm>
            <a:off x="4407877" y="1859501"/>
            <a:ext cx="4735763" cy="779040"/>
          </a:xfrm>
          <a:prstGeom prst="rect">
            <a:avLst/>
          </a:prstGeom>
          <a:noFill/>
          <a:ln>
            <a:noFill/>
          </a:ln>
        </p:spPr>
        <p:txBody>
          <a:bodyPr lIns="0" tIns="0" rIns="182880" bIns="0" anchor="b"/>
          <a:lstStyle/>
          <a:p>
            <a:pPr marL="57240" algn="r"/>
            <a:r>
              <a:rPr lang="en-US" spc="-1" dirty="0">
                <a:solidFill>
                  <a:schemeClr val="accent1">
                    <a:lumMod val="75000"/>
                  </a:schemeClr>
                </a:solidFill>
                <a:uFill>
                  <a:solidFill>
                    <a:srgbClr val="FFFFFF"/>
                  </a:solidFill>
                </a:uFill>
                <a:latin typeface="Calibri"/>
              </a:rPr>
              <a:t>Anna Gassen, Ciara Goetze, James Gadson III</a:t>
            </a:r>
          </a:p>
          <a:p>
            <a:pPr marL="57240" algn="r"/>
            <a:r>
              <a:rPr lang="en-US" spc="-1" dirty="0">
                <a:solidFill>
                  <a:schemeClr val="accent1">
                    <a:lumMod val="75000"/>
                  </a:schemeClr>
                </a:solidFill>
                <a:uFill>
                  <a:solidFill>
                    <a:srgbClr val="FFFFFF"/>
                  </a:solidFill>
                </a:uFill>
                <a:latin typeface="Calibri"/>
              </a:rPr>
              <a:t>Team G Code</a:t>
            </a:r>
          </a:p>
          <a:p>
            <a:pPr marL="57240" algn="r">
              <a:lnSpc>
                <a:spcPct val="100000"/>
              </a:lnSpc>
            </a:pPr>
            <a:endParaRPr lang="en-US" spc="-1" dirty="0">
              <a:solidFill>
                <a:schemeClr val="accent1">
                  <a:lumMod val="75000"/>
                </a:schemeClr>
              </a:solidFill>
              <a:uFill>
                <a:solidFill>
                  <a:srgbClr val="FFFFFF"/>
                </a:solidFill>
              </a:uFill>
              <a:latin typeface="Calibri"/>
            </a:endParaRPr>
          </a:p>
        </p:txBody>
      </p:sp>
      <p:sp>
        <p:nvSpPr>
          <p:cNvPr id="401" name="CustomShape 4"/>
          <p:cNvSpPr/>
          <p:nvPr/>
        </p:nvSpPr>
        <p:spPr>
          <a:xfrm>
            <a:off x="492120" y="2082800"/>
            <a:ext cx="3444880" cy="300760"/>
          </a:xfrm>
          <a:prstGeom prst="rect">
            <a:avLst/>
          </a:prstGeom>
          <a:noFill/>
          <a:ln>
            <a:noFill/>
          </a:ln>
        </p:spPr>
        <p:style>
          <a:lnRef idx="0">
            <a:scrgbClr r="0" g="0" b="0"/>
          </a:lnRef>
          <a:fillRef idx="0">
            <a:scrgbClr r="0" g="0" b="0"/>
          </a:fillRef>
          <a:effectRef idx="0">
            <a:scrgbClr r="0" g="0" b="0"/>
          </a:effectRef>
          <a:fontRef idx="minor"/>
        </p:style>
        <p:txBody>
          <a:bodyPr lIns="0" tIns="91440" rIns="0" bIns="45000" anchor="ctr"/>
          <a:lstStyle/>
          <a:p>
            <a:pPr>
              <a:lnSpc>
                <a:spcPct val="80000"/>
              </a:lnSpc>
            </a:pPr>
            <a:endParaRPr lang="en-US" sz="1800" b="0" strike="noStrike" spc="-1" dirty="0">
              <a:solidFill>
                <a:srgbClr val="000000"/>
              </a:solidFill>
              <a:uFill>
                <a:solidFill>
                  <a:srgbClr val="FFFFFF"/>
                </a:solidFill>
              </a:uFill>
              <a:latin typeface="Arial"/>
            </a:endParaRPr>
          </a:p>
        </p:txBody>
      </p:sp>
      <p:pic>
        <p:nvPicPr>
          <p:cNvPr id="3" name="Picture 2">
            <a:extLst>
              <a:ext uri="{FF2B5EF4-FFF2-40B4-BE49-F238E27FC236}">
                <a16:creationId xmlns:a16="http://schemas.microsoft.com/office/drawing/2014/main" id="{0ABC6111-8A63-4CBD-87CF-CA97688D6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472" y="91640"/>
            <a:ext cx="1264922" cy="843281"/>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2163-A9AD-4A2A-ABC4-505841BA7592}"/>
              </a:ext>
            </a:extLst>
          </p:cNvPr>
          <p:cNvSpPr>
            <a:spLocks noGrp="1"/>
          </p:cNvSpPr>
          <p:nvPr>
            <p:ph type="title"/>
          </p:nvPr>
        </p:nvSpPr>
        <p:spPr/>
        <p:txBody>
          <a:bodyPr/>
          <a:lstStyle/>
          <a:p>
            <a:r>
              <a:rPr lang="en-US" sz="2800" dirty="0">
                <a:solidFill>
                  <a:schemeClr val="accent1">
                    <a:lumMod val="75000"/>
                  </a:schemeClr>
                </a:solidFill>
                <a:latin typeface="Calibri" panose="020F0502020204030204" pitchFamily="34" charset="0"/>
                <a:cs typeface="Calibri" panose="020F0502020204030204" pitchFamily="34" charset="0"/>
              </a:rPr>
              <a:t>Approach</a:t>
            </a:r>
            <a:r>
              <a:rPr lang="en-US" dirty="0"/>
              <a:t> </a:t>
            </a:r>
          </a:p>
        </p:txBody>
      </p:sp>
      <p:grpSp>
        <p:nvGrpSpPr>
          <p:cNvPr id="20" name="Group 19">
            <a:extLst>
              <a:ext uri="{FF2B5EF4-FFF2-40B4-BE49-F238E27FC236}">
                <a16:creationId xmlns:a16="http://schemas.microsoft.com/office/drawing/2014/main" id="{7893A46F-A686-468A-AEB9-DC2070BF506E}"/>
              </a:ext>
            </a:extLst>
          </p:cNvPr>
          <p:cNvGrpSpPr/>
          <p:nvPr/>
        </p:nvGrpSpPr>
        <p:grpSpPr>
          <a:xfrm>
            <a:off x="521678" y="2550135"/>
            <a:ext cx="1363784" cy="914400"/>
            <a:chOff x="1701801" y="1375508"/>
            <a:chExt cx="1363784" cy="914400"/>
          </a:xfrm>
        </p:grpSpPr>
        <p:sp>
          <p:nvSpPr>
            <p:cNvPr id="7" name="Rectangle: Rounded Corners 6">
              <a:extLst>
                <a:ext uri="{FF2B5EF4-FFF2-40B4-BE49-F238E27FC236}">
                  <a16:creationId xmlns:a16="http://schemas.microsoft.com/office/drawing/2014/main" id="{943BD37E-C9AA-4CE0-9F2A-B7C6C0470CBC}"/>
                </a:ext>
              </a:extLst>
            </p:cNvPr>
            <p:cNvSpPr/>
            <p:nvPr/>
          </p:nvSpPr>
          <p:spPr>
            <a:xfrm>
              <a:off x="1926493" y="1375508"/>
              <a:ext cx="914400" cy="914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8" name="TextBox 7">
              <a:extLst>
                <a:ext uri="{FF2B5EF4-FFF2-40B4-BE49-F238E27FC236}">
                  <a16:creationId xmlns:a16="http://schemas.microsoft.com/office/drawing/2014/main" id="{D36DB728-EFE6-4D25-8CA4-70251CC1649D}"/>
                </a:ext>
              </a:extLst>
            </p:cNvPr>
            <p:cNvSpPr txBox="1"/>
            <p:nvPr/>
          </p:nvSpPr>
          <p:spPr>
            <a:xfrm>
              <a:off x="1926493" y="1375508"/>
              <a:ext cx="801077" cy="276999"/>
            </a:xfrm>
            <a:prstGeom prst="rect">
              <a:avLst/>
            </a:prstGeom>
            <a:noFill/>
          </p:spPr>
          <p:txBody>
            <a:bodyPr wrap="square" rtlCol="0">
              <a:spAutoFit/>
            </a:bodyPr>
            <a:lstStyle/>
            <a:p>
              <a:r>
                <a:rPr lang="en-US" sz="1200" dirty="0">
                  <a:solidFill>
                    <a:schemeClr val="bg1"/>
                  </a:solidFill>
                </a:rPr>
                <a:t>5</a:t>
              </a:r>
            </a:p>
          </p:txBody>
        </p:sp>
        <p:sp>
          <p:nvSpPr>
            <p:cNvPr id="10" name="TextBox 9">
              <a:extLst>
                <a:ext uri="{FF2B5EF4-FFF2-40B4-BE49-F238E27FC236}">
                  <a16:creationId xmlns:a16="http://schemas.microsoft.com/office/drawing/2014/main" id="{0B27C6EF-AA5C-41A3-82E9-847149B1D255}"/>
                </a:ext>
              </a:extLst>
            </p:cNvPr>
            <p:cNvSpPr txBox="1"/>
            <p:nvPr/>
          </p:nvSpPr>
          <p:spPr>
            <a:xfrm>
              <a:off x="1701801" y="1951354"/>
              <a:ext cx="1363784" cy="338554"/>
            </a:xfrm>
            <a:prstGeom prst="rect">
              <a:avLst/>
            </a:prstGeom>
            <a:noFill/>
          </p:spPr>
          <p:txBody>
            <a:bodyPr wrap="square" rtlCol="0">
              <a:spAutoFit/>
            </a:bodyPr>
            <a:lstStyle/>
            <a:p>
              <a:pPr algn="ctr"/>
              <a:r>
                <a:rPr lang="en-US" sz="800" dirty="0">
                  <a:solidFill>
                    <a:schemeClr val="bg1"/>
                  </a:solidFill>
                </a:rPr>
                <a:t>Boron</a:t>
              </a:r>
            </a:p>
            <a:p>
              <a:pPr algn="ctr"/>
              <a:r>
                <a:rPr lang="en-US" sz="800" dirty="0">
                  <a:solidFill>
                    <a:schemeClr val="bg1"/>
                  </a:solidFill>
                </a:rPr>
                <a:t>10.811</a:t>
              </a:r>
            </a:p>
          </p:txBody>
        </p:sp>
        <p:sp>
          <p:nvSpPr>
            <p:cNvPr id="11" name="TextBox 10">
              <a:extLst>
                <a:ext uri="{FF2B5EF4-FFF2-40B4-BE49-F238E27FC236}">
                  <a16:creationId xmlns:a16="http://schemas.microsoft.com/office/drawing/2014/main" id="{582A98F2-22F6-47E0-A8A0-263A92D5AD90}"/>
                </a:ext>
              </a:extLst>
            </p:cNvPr>
            <p:cNvSpPr txBox="1"/>
            <p:nvPr/>
          </p:nvSpPr>
          <p:spPr>
            <a:xfrm>
              <a:off x="1701801" y="1525731"/>
              <a:ext cx="1363784" cy="523220"/>
            </a:xfrm>
            <a:prstGeom prst="rect">
              <a:avLst/>
            </a:prstGeom>
            <a:noFill/>
          </p:spPr>
          <p:txBody>
            <a:bodyPr wrap="square" rtlCol="0">
              <a:spAutoFit/>
            </a:bodyPr>
            <a:lstStyle/>
            <a:p>
              <a:pPr algn="ctr"/>
              <a:r>
                <a:rPr lang="en-US" sz="2800" dirty="0">
                  <a:solidFill>
                    <a:schemeClr val="bg1"/>
                  </a:solidFill>
                </a:rPr>
                <a:t>B</a:t>
              </a:r>
            </a:p>
          </p:txBody>
        </p:sp>
      </p:grpSp>
      <p:grpSp>
        <p:nvGrpSpPr>
          <p:cNvPr id="21" name="Group 20">
            <a:extLst>
              <a:ext uri="{FF2B5EF4-FFF2-40B4-BE49-F238E27FC236}">
                <a16:creationId xmlns:a16="http://schemas.microsoft.com/office/drawing/2014/main" id="{9BFC1DD1-7D72-4924-8B50-4AB600D1B70E}"/>
              </a:ext>
            </a:extLst>
          </p:cNvPr>
          <p:cNvGrpSpPr/>
          <p:nvPr/>
        </p:nvGrpSpPr>
        <p:grpSpPr>
          <a:xfrm>
            <a:off x="1987550" y="3468175"/>
            <a:ext cx="1363784" cy="914400"/>
            <a:chOff x="3546231" y="1375508"/>
            <a:chExt cx="1363784" cy="914400"/>
          </a:xfrm>
        </p:grpSpPr>
        <p:sp>
          <p:nvSpPr>
            <p:cNvPr id="12" name="Rectangle: Rounded Corners 11">
              <a:extLst>
                <a:ext uri="{FF2B5EF4-FFF2-40B4-BE49-F238E27FC236}">
                  <a16:creationId xmlns:a16="http://schemas.microsoft.com/office/drawing/2014/main" id="{06366C5E-16A7-4395-B7DE-C78AC51CE549}"/>
                </a:ext>
              </a:extLst>
            </p:cNvPr>
            <p:cNvSpPr/>
            <p:nvPr/>
          </p:nvSpPr>
          <p:spPr>
            <a:xfrm>
              <a:off x="3770923" y="1375508"/>
              <a:ext cx="914400" cy="914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 name="TextBox 12">
              <a:extLst>
                <a:ext uri="{FF2B5EF4-FFF2-40B4-BE49-F238E27FC236}">
                  <a16:creationId xmlns:a16="http://schemas.microsoft.com/office/drawing/2014/main" id="{F7A465AD-27E2-42D3-BF21-33635F65AD30}"/>
                </a:ext>
              </a:extLst>
            </p:cNvPr>
            <p:cNvSpPr txBox="1"/>
            <p:nvPr/>
          </p:nvSpPr>
          <p:spPr>
            <a:xfrm>
              <a:off x="3770923" y="1375508"/>
              <a:ext cx="801077" cy="276999"/>
            </a:xfrm>
            <a:prstGeom prst="rect">
              <a:avLst/>
            </a:prstGeom>
            <a:noFill/>
          </p:spPr>
          <p:txBody>
            <a:bodyPr wrap="square" rtlCol="0">
              <a:spAutoFit/>
            </a:bodyPr>
            <a:lstStyle/>
            <a:p>
              <a:r>
                <a:rPr lang="en-US" sz="1200" dirty="0">
                  <a:solidFill>
                    <a:schemeClr val="bg1"/>
                  </a:solidFill>
                </a:rPr>
                <a:t>28</a:t>
              </a:r>
            </a:p>
          </p:txBody>
        </p:sp>
        <p:sp>
          <p:nvSpPr>
            <p:cNvPr id="14" name="TextBox 13">
              <a:extLst>
                <a:ext uri="{FF2B5EF4-FFF2-40B4-BE49-F238E27FC236}">
                  <a16:creationId xmlns:a16="http://schemas.microsoft.com/office/drawing/2014/main" id="{45643D12-D4DD-4ABD-834A-16B21E201103}"/>
                </a:ext>
              </a:extLst>
            </p:cNvPr>
            <p:cNvSpPr txBox="1"/>
            <p:nvPr/>
          </p:nvSpPr>
          <p:spPr>
            <a:xfrm>
              <a:off x="3546231" y="1951354"/>
              <a:ext cx="1363784" cy="338554"/>
            </a:xfrm>
            <a:prstGeom prst="rect">
              <a:avLst/>
            </a:prstGeom>
            <a:noFill/>
          </p:spPr>
          <p:txBody>
            <a:bodyPr wrap="square" rtlCol="0">
              <a:spAutoFit/>
            </a:bodyPr>
            <a:lstStyle/>
            <a:p>
              <a:pPr algn="ctr"/>
              <a:r>
                <a:rPr lang="en-US" sz="800" dirty="0">
                  <a:solidFill>
                    <a:schemeClr val="bg1"/>
                  </a:solidFill>
                </a:rPr>
                <a:t>Nickel</a:t>
              </a:r>
            </a:p>
            <a:p>
              <a:pPr algn="ctr"/>
              <a:r>
                <a:rPr lang="en-US" sz="800" dirty="0">
                  <a:solidFill>
                    <a:schemeClr val="bg1"/>
                  </a:solidFill>
                </a:rPr>
                <a:t>58.6934</a:t>
              </a:r>
            </a:p>
          </p:txBody>
        </p:sp>
        <p:sp>
          <p:nvSpPr>
            <p:cNvPr id="15" name="TextBox 14">
              <a:extLst>
                <a:ext uri="{FF2B5EF4-FFF2-40B4-BE49-F238E27FC236}">
                  <a16:creationId xmlns:a16="http://schemas.microsoft.com/office/drawing/2014/main" id="{CEAF4419-F1C8-4452-9CC2-EF69C120E09B}"/>
                </a:ext>
              </a:extLst>
            </p:cNvPr>
            <p:cNvSpPr txBox="1"/>
            <p:nvPr/>
          </p:nvSpPr>
          <p:spPr>
            <a:xfrm>
              <a:off x="3546231" y="1525731"/>
              <a:ext cx="1363784" cy="523220"/>
            </a:xfrm>
            <a:prstGeom prst="rect">
              <a:avLst/>
            </a:prstGeom>
            <a:noFill/>
          </p:spPr>
          <p:txBody>
            <a:bodyPr wrap="square" rtlCol="0">
              <a:spAutoFit/>
            </a:bodyPr>
            <a:lstStyle/>
            <a:p>
              <a:pPr algn="ctr"/>
              <a:r>
                <a:rPr lang="en-US" sz="2800" dirty="0">
                  <a:solidFill>
                    <a:schemeClr val="bg1"/>
                  </a:solidFill>
                </a:rPr>
                <a:t>Ni</a:t>
              </a:r>
            </a:p>
          </p:txBody>
        </p:sp>
      </p:grpSp>
      <p:grpSp>
        <p:nvGrpSpPr>
          <p:cNvPr id="22" name="Group 21">
            <a:extLst>
              <a:ext uri="{FF2B5EF4-FFF2-40B4-BE49-F238E27FC236}">
                <a16:creationId xmlns:a16="http://schemas.microsoft.com/office/drawing/2014/main" id="{01AA715C-2D2F-4B05-B7E4-2898E73E72FD}"/>
              </a:ext>
            </a:extLst>
          </p:cNvPr>
          <p:cNvGrpSpPr/>
          <p:nvPr/>
        </p:nvGrpSpPr>
        <p:grpSpPr>
          <a:xfrm>
            <a:off x="3890108" y="1388943"/>
            <a:ext cx="1363784" cy="914400"/>
            <a:chOff x="5462952" y="1375508"/>
            <a:chExt cx="1363784" cy="914400"/>
          </a:xfrm>
        </p:grpSpPr>
        <p:sp>
          <p:nvSpPr>
            <p:cNvPr id="16" name="Rectangle: Rounded Corners 15">
              <a:extLst>
                <a:ext uri="{FF2B5EF4-FFF2-40B4-BE49-F238E27FC236}">
                  <a16:creationId xmlns:a16="http://schemas.microsoft.com/office/drawing/2014/main" id="{D64602EF-32AC-4975-98A5-265F419433D9}"/>
                </a:ext>
              </a:extLst>
            </p:cNvPr>
            <p:cNvSpPr/>
            <p:nvPr/>
          </p:nvSpPr>
          <p:spPr>
            <a:xfrm>
              <a:off x="5687644" y="1375508"/>
              <a:ext cx="914400" cy="914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7" name="TextBox 16">
              <a:extLst>
                <a:ext uri="{FF2B5EF4-FFF2-40B4-BE49-F238E27FC236}">
                  <a16:creationId xmlns:a16="http://schemas.microsoft.com/office/drawing/2014/main" id="{6FCE41FA-895A-46DC-9113-C73DFEDED716}"/>
                </a:ext>
              </a:extLst>
            </p:cNvPr>
            <p:cNvSpPr txBox="1"/>
            <p:nvPr/>
          </p:nvSpPr>
          <p:spPr>
            <a:xfrm>
              <a:off x="5687644" y="1375508"/>
              <a:ext cx="801077" cy="276999"/>
            </a:xfrm>
            <a:prstGeom prst="rect">
              <a:avLst/>
            </a:prstGeom>
            <a:noFill/>
          </p:spPr>
          <p:txBody>
            <a:bodyPr wrap="square" rtlCol="0">
              <a:spAutoFit/>
            </a:bodyPr>
            <a:lstStyle/>
            <a:p>
              <a:r>
                <a:rPr lang="en-US" sz="1200" dirty="0">
                  <a:solidFill>
                    <a:schemeClr val="bg1"/>
                  </a:solidFill>
                </a:rPr>
                <a:t>86</a:t>
              </a:r>
            </a:p>
          </p:txBody>
        </p:sp>
        <p:sp>
          <p:nvSpPr>
            <p:cNvPr id="18" name="TextBox 17">
              <a:extLst>
                <a:ext uri="{FF2B5EF4-FFF2-40B4-BE49-F238E27FC236}">
                  <a16:creationId xmlns:a16="http://schemas.microsoft.com/office/drawing/2014/main" id="{47ABBFE8-1AA8-4B07-8C88-40D8AB248B97}"/>
                </a:ext>
              </a:extLst>
            </p:cNvPr>
            <p:cNvSpPr txBox="1"/>
            <p:nvPr/>
          </p:nvSpPr>
          <p:spPr>
            <a:xfrm>
              <a:off x="5462952" y="1951354"/>
              <a:ext cx="1363784" cy="338554"/>
            </a:xfrm>
            <a:prstGeom prst="rect">
              <a:avLst/>
            </a:prstGeom>
            <a:noFill/>
          </p:spPr>
          <p:txBody>
            <a:bodyPr wrap="square" rtlCol="0">
              <a:spAutoFit/>
            </a:bodyPr>
            <a:lstStyle/>
            <a:p>
              <a:pPr algn="ctr"/>
              <a:r>
                <a:rPr lang="en-US" sz="800" dirty="0">
                  <a:solidFill>
                    <a:schemeClr val="bg1"/>
                  </a:solidFill>
                </a:rPr>
                <a:t>Radon</a:t>
              </a:r>
            </a:p>
            <a:p>
              <a:pPr algn="ctr"/>
              <a:r>
                <a:rPr lang="en-US" sz="800" dirty="0">
                  <a:solidFill>
                    <a:schemeClr val="bg1"/>
                  </a:solidFill>
                </a:rPr>
                <a:t>222.018</a:t>
              </a:r>
            </a:p>
          </p:txBody>
        </p:sp>
        <p:sp>
          <p:nvSpPr>
            <p:cNvPr id="19" name="TextBox 18">
              <a:extLst>
                <a:ext uri="{FF2B5EF4-FFF2-40B4-BE49-F238E27FC236}">
                  <a16:creationId xmlns:a16="http://schemas.microsoft.com/office/drawing/2014/main" id="{B81D17A5-7BC2-435D-A4F8-940D7754CDB1}"/>
                </a:ext>
              </a:extLst>
            </p:cNvPr>
            <p:cNvSpPr txBox="1"/>
            <p:nvPr/>
          </p:nvSpPr>
          <p:spPr>
            <a:xfrm>
              <a:off x="5462952" y="1525731"/>
              <a:ext cx="1363784" cy="523220"/>
            </a:xfrm>
            <a:prstGeom prst="rect">
              <a:avLst/>
            </a:prstGeom>
            <a:noFill/>
          </p:spPr>
          <p:txBody>
            <a:bodyPr wrap="square" rtlCol="0">
              <a:spAutoFit/>
            </a:bodyPr>
            <a:lstStyle/>
            <a:p>
              <a:pPr algn="ctr"/>
              <a:r>
                <a:rPr lang="en-US" sz="2800" dirty="0">
                  <a:solidFill>
                    <a:schemeClr val="bg1"/>
                  </a:solidFill>
                </a:rPr>
                <a:t>Rn</a:t>
              </a:r>
            </a:p>
          </p:txBody>
        </p:sp>
      </p:grpSp>
      <p:grpSp>
        <p:nvGrpSpPr>
          <p:cNvPr id="23" name="Group 22">
            <a:extLst>
              <a:ext uri="{FF2B5EF4-FFF2-40B4-BE49-F238E27FC236}">
                <a16:creationId xmlns:a16="http://schemas.microsoft.com/office/drawing/2014/main" id="{45FDA6EC-5458-42F0-80A7-B0D470949F5E}"/>
              </a:ext>
            </a:extLst>
          </p:cNvPr>
          <p:cNvGrpSpPr/>
          <p:nvPr/>
        </p:nvGrpSpPr>
        <p:grpSpPr>
          <a:xfrm>
            <a:off x="3885223" y="3649201"/>
            <a:ext cx="1363784" cy="914400"/>
            <a:chOff x="3577492" y="1375508"/>
            <a:chExt cx="1363784" cy="914400"/>
          </a:xfrm>
        </p:grpSpPr>
        <p:sp>
          <p:nvSpPr>
            <p:cNvPr id="24" name="Rectangle: Rounded Corners 23">
              <a:extLst>
                <a:ext uri="{FF2B5EF4-FFF2-40B4-BE49-F238E27FC236}">
                  <a16:creationId xmlns:a16="http://schemas.microsoft.com/office/drawing/2014/main" id="{997C2F31-7B78-4231-94B2-D3D6BCC96B79}"/>
                </a:ext>
              </a:extLst>
            </p:cNvPr>
            <p:cNvSpPr/>
            <p:nvPr/>
          </p:nvSpPr>
          <p:spPr>
            <a:xfrm>
              <a:off x="3770923" y="1375508"/>
              <a:ext cx="914400" cy="9144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7" name="TextBox 26">
              <a:extLst>
                <a:ext uri="{FF2B5EF4-FFF2-40B4-BE49-F238E27FC236}">
                  <a16:creationId xmlns:a16="http://schemas.microsoft.com/office/drawing/2014/main" id="{82B37C51-2FD6-4DA3-9D1C-05FDDA560D67}"/>
                </a:ext>
              </a:extLst>
            </p:cNvPr>
            <p:cNvSpPr txBox="1"/>
            <p:nvPr/>
          </p:nvSpPr>
          <p:spPr>
            <a:xfrm>
              <a:off x="3577492" y="1560028"/>
              <a:ext cx="1363784" cy="523220"/>
            </a:xfrm>
            <a:prstGeom prst="rect">
              <a:avLst/>
            </a:prstGeom>
            <a:noFill/>
          </p:spPr>
          <p:txBody>
            <a:bodyPr wrap="square" rtlCol="0">
              <a:spAutoFit/>
            </a:bodyPr>
            <a:lstStyle/>
            <a:p>
              <a:pPr algn="ctr"/>
              <a:r>
                <a:rPr lang="en-US" sz="2800" dirty="0">
                  <a:solidFill>
                    <a:schemeClr val="bg1"/>
                  </a:solidFill>
                </a:rPr>
                <a:t>lgw1</a:t>
              </a:r>
            </a:p>
          </p:txBody>
        </p:sp>
      </p:grpSp>
      <p:grpSp>
        <p:nvGrpSpPr>
          <p:cNvPr id="28" name="Group 27">
            <a:extLst>
              <a:ext uri="{FF2B5EF4-FFF2-40B4-BE49-F238E27FC236}">
                <a16:creationId xmlns:a16="http://schemas.microsoft.com/office/drawing/2014/main" id="{1D042E0B-D401-4038-84F8-712C6287D9CB}"/>
              </a:ext>
            </a:extLst>
          </p:cNvPr>
          <p:cNvGrpSpPr/>
          <p:nvPr/>
        </p:nvGrpSpPr>
        <p:grpSpPr>
          <a:xfrm>
            <a:off x="5782896" y="3468175"/>
            <a:ext cx="1363784" cy="914400"/>
            <a:chOff x="3577492" y="1375508"/>
            <a:chExt cx="1363784" cy="914400"/>
          </a:xfrm>
        </p:grpSpPr>
        <p:sp>
          <p:nvSpPr>
            <p:cNvPr id="29" name="Rectangle: Rounded Corners 28">
              <a:extLst>
                <a:ext uri="{FF2B5EF4-FFF2-40B4-BE49-F238E27FC236}">
                  <a16:creationId xmlns:a16="http://schemas.microsoft.com/office/drawing/2014/main" id="{2DADCC8F-A7CA-48D4-930A-879E599F20D3}"/>
                </a:ext>
              </a:extLst>
            </p:cNvPr>
            <p:cNvSpPr/>
            <p:nvPr/>
          </p:nvSpPr>
          <p:spPr>
            <a:xfrm>
              <a:off x="3770923" y="1375508"/>
              <a:ext cx="914400" cy="9144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0" name="TextBox 29">
              <a:extLst>
                <a:ext uri="{FF2B5EF4-FFF2-40B4-BE49-F238E27FC236}">
                  <a16:creationId xmlns:a16="http://schemas.microsoft.com/office/drawing/2014/main" id="{4D7F0C25-0160-46B5-9BAA-E22C9ADB2B3B}"/>
                </a:ext>
              </a:extLst>
            </p:cNvPr>
            <p:cNvSpPr txBox="1"/>
            <p:nvPr/>
          </p:nvSpPr>
          <p:spPr>
            <a:xfrm>
              <a:off x="3577492" y="1560028"/>
              <a:ext cx="1363784" cy="523220"/>
            </a:xfrm>
            <a:prstGeom prst="rect">
              <a:avLst/>
            </a:prstGeom>
            <a:noFill/>
          </p:spPr>
          <p:txBody>
            <a:bodyPr wrap="square" rtlCol="0">
              <a:spAutoFit/>
            </a:bodyPr>
            <a:lstStyle/>
            <a:p>
              <a:pPr algn="ctr"/>
              <a:r>
                <a:rPr lang="en-US" sz="2800" dirty="0">
                  <a:solidFill>
                    <a:schemeClr val="bg1"/>
                  </a:solidFill>
                </a:rPr>
                <a:t>lgw2</a:t>
              </a:r>
            </a:p>
          </p:txBody>
        </p:sp>
      </p:grpSp>
      <p:grpSp>
        <p:nvGrpSpPr>
          <p:cNvPr id="31" name="Group 30">
            <a:extLst>
              <a:ext uri="{FF2B5EF4-FFF2-40B4-BE49-F238E27FC236}">
                <a16:creationId xmlns:a16="http://schemas.microsoft.com/office/drawing/2014/main" id="{DC71818E-B03D-45F8-BFEC-78EAE513799F}"/>
              </a:ext>
            </a:extLst>
          </p:cNvPr>
          <p:cNvGrpSpPr/>
          <p:nvPr/>
        </p:nvGrpSpPr>
        <p:grpSpPr>
          <a:xfrm>
            <a:off x="7231185" y="2550135"/>
            <a:ext cx="1363784" cy="914400"/>
            <a:chOff x="3577492" y="1375508"/>
            <a:chExt cx="1363784" cy="914400"/>
          </a:xfrm>
        </p:grpSpPr>
        <p:sp>
          <p:nvSpPr>
            <p:cNvPr id="32" name="Rectangle: Rounded Corners 31">
              <a:extLst>
                <a:ext uri="{FF2B5EF4-FFF2-40B4-BE49-F238E27FC236}">
                  <a16:creationId xmlns:a16="http://schemas.microsoft.com/office/drawing/2014/main" id="{44BD107C-EFF7-4434-8C43-BEDA5CF3C67C}"/>
                </a:ext>
              </a:extLst>
            </p:cNvPr>
            <p:cNvSpPr/>
            <p:nvPr/>
          </p:nvSpPr>
          <p:spPr>
            <a:xfrm>
              <a:off x="3770923" y="1375508"/>
              <a:ext cx="914400" cy="9144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3" name="TextBox 32">
              <a:extLst>
                <a:ext uri="{FF2B5EF4-FFF2-40B4-BE49-F238E27FC236}">
                  <a16:creationId xmlns:a16="http://schemas.microsoft.com/office/drawing/2014/main" id="{780ECE75-8123-4A6E-A08B-ECCB29CD1C4D}"/>
                </a:ext>
              </a:extLst>
            </p:cNvPr>
            <p:cNvSpPr txBox="1"/>
            <p:nvPr/>
          </p:nvSpPr>
          <p:spPr>
            <a:xfrm>
              <a:off x="3577492" y="1560028"/>
              <a:ext cx="1363784" cy="523220"/>
            </a:xfrm>
            <a:prstGeom prst="rect">
              <a:avLst/>
            </a:prstGeom>
            <a:noFill/>
          </p:spPr>
          <p:txBody>
            <a:bodyPr wrap="square" rtlCol="0">
              <a:spAutoFit/>
            </a:bodyPr>
            <a:lstStyle/>
            <a:p>
              <a:pPr algn="ctr"/>
              <a:r>
                <a:rPr lang="en-US" sz="2800" dirty="0">
                  <a:solidFill>
                    <a:schemeClr val="bg1"/>
                  </a:solidFill>
                </a:rPr>
                <a:t>lgw3</a:t>
              </a:r>
            </a:p>
          </p:txBody>
        </p:sp>
      </p:grpSp>
      <p:pic>
        <p:nvPicPr>
          <p:cNvPr id="34" name="Picture 33">
            <a:extLst>
              <a:ext uri="{FF2B5EF4-FFF2-40B4-BE49-F238E27FC236}">
                <a16:creationId xmlns:a16="http://schemas.microsoft.com/office/drawing/2014/main" id="{0905BBB7-943F-460E-82E1-D419D8B6F10E}"/>
              </a:ext>
            </a:extLst>
          </p:cNvPr>
          <p:cNvPicPr>
            <a:picLocks noChangeAspect="1"/>
          </p:cNvPicPr>
          <p:nvPr/>
        </p:nvPicPr>
        <p:blipFill rotWithShape="1">
          <a:blip r:embed="rId3">
            <a:extLst>
              <a:ext uri="{28A0092B-C50C-407E-A947-70E740481C1C}">
                <a14:useLocalDpi xmlns:a14="http://schemas.microsoft.com/office/drawing/2010/main" val="0"/>
              </a:ext>
            </a:extLst>
          </a:blip>
          <a:srcRect l="30420" t="5612" r="33580" b="4565"/>
          <a:stretch/>
        </p:blipFill>
        <p:spPr>
          <a:xfrm>
            <a:off x="5124482" y="1393133"/>
            <a:ext cx="241756" cy="268618"/>
          </a:xfrm>
          <a:prstGeom prst="rect">
            <a:avLst/>
          </a:prstGeom>
        </p:spPr>
      </p:pic>
      <p:pic>
        <p:nvPicPr>
          <p:cNvPr id="35" name="Picture 34">
            <a:extLst>
              <a:ext uri="{FF2B5EF4-FFF2-40B4-BE49-F238E27FC236}">
                <a16:creationId xmlns:a16="http://schemas.microsoft.com/office/drawing/2014/main" id="{10887C9F-74E7-4597-8AE2-2CB733DA2F65}"/>
              </a:ext>
            </a:extLst>
          </p:cNvPr>
          <p:cNvPicPr>
            <a:picLocks noChangeAspect="1"/>
          </p:cNvPicPr>
          <p:nvPr/>
        </p:nvPicPr>
        <p:blipFill rotWithShape="1">
          <a:blip r:embed="rId4">
            <a:extLst>
              <a:ext uri="{28A0092B-C50C-407E-A947-70E740481C1C}">
                <a14:useLocalDpi xmlns:a14="http://schemas.microsoft.com/office/drawing/2010/main" val="0"/>
              </a:ext>
            </a:extLst>
          </a:blip>
          <a:srcRect l="36996" t="16033" r="36004" b="16598"/>
          <a:stretch/>
        </p:blipFill>
        <p:spPr>
          <a:xfrm>
            <a:off x="5456948" y="1384335"/>
            <a:ext cx="245560" cy="272844"/>
          </a:xfrm>
          <a:prstGeom prst="rect">
            <a:avLst/>
          </a:prstGeom>
        </p:spPr>
      </p:pic>
      <p:pic>
        <p:nvPicPr>
          <p:cNvPr id="36" name="Picture 35">
            <a:extLst>
              <a:ext uri="{FF2B5EF4-FFF2-40B4-BE49-F238E27FC236}">
                <a16:creationId xmlns:a16="http://schemas.microsoft.com/office/drawing/2014/main" id="{04847CF5-0400-4E69-8110-5A4F1987828E}"/>
              </a:ext>
            </a:extLst>
          </p:cNvPr>
          <p:cNvPicPr>
            <a:picLocks noChangeAspect="1"/>
          </p:cNvPicPr>
          <p:nvPr/>
        </p:nvPicPr>
        <p:blipFill rotWithShape="1">
          <a:blip r:embed="rId5">
            <a:extLst>
              <a:ext uri="{28A0092B-C50C-407E-A947-70E740481C1C}">
                <a14:useLocalDpi xmlns:a14="http://schemas.microsoft.com/office/drawing/2010/main" val="0"/>
              </a:ext>
            </a:extLst>
          </a:blip>
          <a:srcRect l="37997" t="16040" r="39003" b="16591"/>
          <a:stretch/>
        </p:blipFill>
        <p:spPr>
          <a:xfrm>
            <a:off x="5146857" y="1717661"/>
            <a:ext cx="197005" cy="256963"/>
          </a:xfrm>
          <a:prstGeom prst="rect">
            <a:avLst/>
          </a:prstGeom>
        </p:spPr>
      </p:pic>
      <p:pic>
        <p:nvPicPr>
          <p:cNvPr id="37" name="Picture 36">
            <a:extLst>
              <a:ext uri="{FF2B5EF4-FFF2-40B4-BE49-F238E27FC236}">
                <a16:creationId xmlns:a16="http://schemas.microsoft.com/office/drawing/2014/main" id="{CF1C507B-63E1-453E-82AF-B45F720DD7EA}"/>
              </a:ext>
            </a:extLst>
          </p:cNvPr>
          <p:cNvPicPr>
            <a:picLocks noChangeAspect="1"/>
          </p:cNvPicPr>
          <p:nvPr/>
        </p:nvPicPr>
        <p:blipFill rotWithShape="1">
          <a:blip r:embed="rId6">
            <a:extLst>
              <a:ext uri="{28A0092B-C50C-407E-A947-70E740481C1C}">
                <a14:useLocalDpi xmlns:a14="http://schemas.microsoft.com/office/drawing/2010/main" val="0"/>
              </a:ext>
            </a:extLst>
          </a:blip>
          <a:srcRect l="37997" t="16040" r="37003" b="16591"/>
          <a:stretch/>
        </p:blipFill>
        <p:spPr>
          <a:xfrm>
            <a:off x="5460297" y="1709739"/>
            <a:ext cx="223924" cy="268709"/>
          </a:xfrm>
          <a:prstGeom prst="rect">
            <a:avLst/>
          </a:prstGeom>
        </p:spPr>
      </p:pic>
      <p:pic>
        <p:nvPicPr>
          <p:cNvPr id="39" name="Picture 38">
            <a:extLst>
              <a:ext uri="{FF2B5EF4-FFF2-40B4-BE49-F238E27FC236}">
                <a16:creationId xmlns:a16="http://schemas.microsoft.com/office/drawing/2014/main" id="{85169602-57E4-4F2B-A44C-2F259AE36BA5}"/>
              </a:ext>
            </a:extLst>
          </p:cNvPr>
          <p:cNvPicPr>
            <a:picLocks noChangeAspect="1"/>
          </p:cNvPicPr>
          <p:nvPr/>
        </p:nvPicPr>
        <p:blipFill rotWithShape="1">
          <a:blip r:embed="rId6">
            <a:extLst>
              <a:ext uri="{28A0092B-C50C-407E-A947-70E740481C1C}">
                <a14:useLocalDpi xmlns:a14="http://schemas.microsoft.com/office/drawing/2010/main" val="0"/>
              </a:ext>
            </a:extLst>
          </a:blip>
          <a:srcRect l="37997" t="16040" r="37003" b="16591"/>
          <a:stretch/>
        </p:blipFill>
        <p:spPr>
          <a:xfrm>
            <a:off x="1763626" y="2566003"/>
            <a:ext cx="223924" cy="268709"/>
          </a:xfrm>
          <a:prstGeom prst="rect">
            <a:avLst/>
          </a:prstGeom>
        </p:spPr>
      </p:pic>
      <p:pic>
        <p:nvPicPr>
          <p:cNvPr id="40" name="Picture 39">
            <a:extLst>
              <a:ext uri="{FF2B5EF4-FFF2-40B4-BE49-F238E27FC236}">
                <a16:creationId xmlns:a16="http://schemas.microsoft.com/office/drawing/2014/main" id="{9911FF77-4DAD-4BCF-8E5C-96BF2A07D2B0}"/>
              </a:ext>
            </a:extLst>
          </p:cNvPr>
          <p:cNvPicPr>
            <a:picLocks noChangeAspect="1"/>
          </p:cNvPicPr>
          <p:nvPr/>
        </p:nvPicPr>
        <p:blipFill rotWithShape="1">
          <a:blip r:embed="rId6">
            <a:extLst>
              <a:ext uri="{28A0092B-C50C-407E-A947-70E740481C1C}">
                <a14:useLocalDpi xmlns:a14="http://schemas.microsoft.com/office/drawing/2010/main" val="0"/>
              </a:ext>
            </a:extLst>
          </a:blip>
          <a:srcRect l="37997" t="16040" r="37003" b="16591"/>
          <a:stretch/>
        </p:blipFill>
        <p:spPr>
          <a:xfrm>
            <a:off x="3206750" y="3464535"/>
            <a:ext cx="223924" cy="268709"/>
          </a:xfrm>
          <a:prstGeom prst="rect">
            <a:avLst/>
          </a:prstGeom>
        </p:spPr>
      </p:pic>
      <p:pic>
        <p:nvPicPr>
          <p:cNvPr id="41" name="Picture 40">
            <a:extLst>
              <a:ext uri="{FF2B5EF4-FFF2-40B4-BE49-F238E27FC236}">
                <a16:creationId xmlns:a16="http://schemas.microsoft.com/office/drawing/2014/main" id="{E425AB92-0B07-4C6C-A553-4E1132F21C8E}"/>
              </a:ext>
            </a:extLst>
          </p:cNvPr>
          <p:cNvPicPr>
            <a:picLocks noChangeAspect="1"/>
          </p:cNvPicPr>
          <p:nvPr/>
        </p:nvPicPr>
        <p:blipFill rotWithShape="1">
          <a:blip r:embed="rId6">
            <a:extLst>
              <a:ext uri="{28A0092B-C50C-407E-A947-70E740481C1C}">
                <a14:useLocalDpi xmlns:a14="http://schemas.microsoft.com/office/drawing/2010/main" val="0"/>
              </a:ext>
            </a:extLst>
          </a:blip>
          <a:srcRect l="37997" t="16040" r="37003" b="16591"/>
          <a:stretch/>
        </p:blipFill>
        <p:spPr>
          <a:xfrm>
            <a:off x="5074523" y="3608972"/>
            <a:ext cx="223924" cy="268709"/>
          </a:xfrm>
          <a:prstGeom prst="rect">
            <a:avLst/>
          </a:prstGeom>
        </p:spPr>
      </p:pic>
      <p:pic>
        <p:nvPicPr>
          <p:cNvPr id="42" name="Picture 41">
            <a:extLst>
              <a:ext uri="{FF2B5EF4-FFF2-40B4-BE49-F238E27FC236}">
                <a16:creationId xmlns:a16="http://schemas.microsoft.com/office/drawing/2014/main" id="{5FA3FA5A-A094-42F1-84C7-23FEC1E08E0A}"/>
              </a:ext>
            </a:extLst>
          </p:cNvPr>
          <p:cNvPicPr>
            <a:picLocks noChangeAspect="1"/>
          </p:cNvPicPr>
          <p:nvPr/>
        </p:nvPicPr>
        <p:blipFill rotWithShape="1">
          <a:blip r:embed="rId6">
            <a:extLst>
              <a:ext uri="{28A0092B-C50C-407E-A947-70E740481C1C}">
                <a14:useLocalDpi xmlns:a14="http://schemas.microsoft.com/office/drawing/2010/main" val="0"/>
              </a:ext>
            </a:extLst>
          </a:blip>
          <a:srcRect l="37997" t="16040" r="37003" b="16591"/>
          <a:stretch/>
        </p:blipFill>
        <p:spPr>
          <a:xfrm>
            <a:off x="6963508" y="3446705"/>
            <a:ext cx="223924" cy="268709"/>
          </a:xfrm>
          <a:prstGeom prst="rect">
            <a:avLst/>
          </a:prstGeom>
        </p:spPr>
      </p:pic>
      <p:pic>
        <p:nvPicPr>
          <p:cNvPr id="43" name="Picture 42">
            <a:extLst>
              <a:ext uri="{FF2B5EF4-FFF2-40B4-BE49-F238E27FC236}">
                <a16:creationId xmlns:a16="http://schemas.microsoft.com/office/drawing/2014/main" id="{6652B6FA-727A-45C7-A841-3654E8922803}"/>
              </a:ext>
            </a:extLst>
          </p:cNvPr>
          <p:cNvPicPr>
            <a:picLocks noChangeAspect="1"/>
          </p:cNvPicPr>
          <p:nvPr/>
        </p:nvPicPr>
        <p:blipFill rotWithShape="1">
          <a:blip r:embed="rId6">
            <a:extLst>
              <a:ext uri="{28A0092B-C50C-407E-A947-70E740481C1C}">
                <a14:useLocalDpi xmlns:a14="http://schemas.microsoft.com/office/drawing/2010/main" val="0"/>
              </a:ext>
            </a:extLst>
          </a:blip>
          <a:srcRect l="37997" t="16040" r="37003" b="16591"/>
          <a:stretch/>
        </p:blipFill>
        <p:spPr>
          <a:xfrm>
            <a:off x="8420485" y="2550135"/>
            <a:ext cx="223924" cy="268709"/>
          </a:xfrm>
          <a:prstGeom prst="rect">
            <a:avLst/>
          </a:prstGeom>
        </p:spPr>
      </p:pic>
      <p:cxnSp>
        <p:nvCxnSpPr>
          <p:cNvPr id="45" name="Straight Arrow Connector 44">
            <a:extLst>
              <a:ext uri="{FF2B5EF4-FFF2-40B4-BE49-F238E27FC236}">
                <a16:creationId xmlns:a16="http://schemas.microsoft.com/office/drawing/2014/main" id="{40010613-CD21-4014-A629-59E2EC45B130}"/>
              </a:ext>
            </a:extLst>
          </p:cNvPr>
          <p:cNvCxnSpPr>
            <a:cxnSpLocks/>
          </p:cNvCxnSpPr>
          <p:nvPr/>
        </p:nvCxnSpPr>
        <p:spPr>
          <a:xfrm flipV="1">
            <a:off x="2080260" y="2204979"/>
            <a:ext cx="1923566" cy="366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AE69FD-B05F-45BC-8876-35AA3D646273}"/>
              </a:ext>
            </a:extLst>
          </p:cNvPr>
          <p:cNvCxnSpPr>
            <a:cxnSpLocks/>
          </p:cNvCxnSpPr>
          <p:nvPr/>
        </p:nvCxnSpPr>
        <p:spPr>
          <a:xfrm flipV="1">
            <a:off x="2688336" y="2418589"/>
            <a:ext cx="1508921" cy="94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3698CCA-8240-4C65-8500-68020DD4810D}"/>
              </a:ext>
            </a:extLst>
          </p:cNvPr>
          <p:cNvCxnSpPr>
            <a:cxnSpLocks/>
          </p:cNvCxnSpPr>
          <p:nvPr/>
        </p:nvCxnSpPr>
        <p:spPr>
          <a:xfrm flipV="1">
            <a:off x="4535854" y="2468880"/>
            <a:ext cx="0" cy="1096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AA3EB4-5B86-4292-BEF8-C7020E239208}"/>
              </a:ext>
            </a:extLst>
          </p:cNvPr>
          <p:cNvCxnSpPr>
            <a:cxnSpLocks/>
          </p:cNvCxnSpPr>
          <p:nvPr/>
        </p:nvCxnSpPr>
        <p:spPr>
          <a:xfrm flipH="1" flipV="1">
            <a:off x="4938539" y="2400247"/>
            <a:ext cx="1484439" cy="98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E2976AD-8717-4E9D-9DD9-8C5931E23721}"/>
              </a:ext>
            </a:extLst>
          </p:cNvPr>
          <p:cNvCxnSpPr>
            <a:cxnSpLocks/>
          </p:cNvCxnSpPr>
          <p:nvPr/>
        </p:nvCxnSpPr>
        <p:spPr>
          <a:xfrm flipH="1" flipV="1">
            <a:off x="5146857" y="2198109"/>
            <a:ext cx="2145485" cy="373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737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DC12910-91EB-4638-BCD2-0A8AEF4A2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799" y="1015417"/>
            <a:ext cx="506295" cy="3756159"/>
          </a:xfrm>
          <a:prstGeom prst="rect">
            <a:avLst/>
          </a:prstGeom>
        </p:spPr>
      </p:pic>
      <p:sp>
        <p:nvSpPr>
          <p:cNvPr id="2" name="Title 1">
            <a:extLst>
              <a:ext uri="{FF2B5EF4-FFF2-40B4-BE49-F238E27FC236}">
                <a16:creationId xmlns:a16="http://schemas.microsoft.com/office/drawing/2014/main" id="{ABF18DF8-68A9-4AF5-AC08-937F8A8448B4}"/>
              </a:ext>
            </a:extLst>
          </p:cNvPr>
          <p:cNvSpPr>
            <a:spLocks noGrp="1"/>
          </p:cNvSpPr>
          <p:nvPr>
            <p:ph type="title"/>
          </p:nvPr>
        </p:nvSpPr>
        <p:spPr/>
        <p:txBody>
          <a:bodyPr/>
          <a:lstStyle/>
          <a:p>
            <a:r>
              <a:rPr lang="en-US" sz="2800" dirty="0">
                <a:solidFill>
                  <a:schemeClr val="tx2"/>
                </a:solidFill>
                <a:latin typeface="Calibri" panose="020F0502020204030204" pitchFamily="34" charset="0"/>
                <a:cs typeface="Calibri" panose="020F0502020204030204" pitchFamily="34" charset="0"/>
              </a:rPr>
              <a:t>Number of Documents per Node</a:t>
            </a:r>
          </a:p>
        </p:txBody>
      </p:sp>
      <p:sp>
        <p:nvSpPr>
          <p:cNvPr id="5" name="Rectangle 4">
            <a:extLst>
              <a:ext uri="{FF2B5EF4-FFF2-40B4-BE49-F238E27FC236}">
                <a16:creationId xmlns:a16="http://schemas.microsoft.com/office/drawing/2014/main" id="{46191E2A-C00E-4F79-95A7-1DEE6D6837DF}"/>
              </a:ext>
            </a:extLst>
          </p:cNvPr>
          <p:cNvSpPr/>
          <p:nvPr/>
        </p:nvSpPr>
        <p:spPr>
          <a:xfrm>
            <a:off x="1724852" y="4626500"/>
            <a:ext cx="326672" cy="13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FCF1F75-BDCE-4895-820A-C4E238D43B3A}"/>
              </a:ext>
            </a:extLst>
          </p:cNvPr>
          <p:cNvSpPr/>
          <p:nvPr/>
        </p:nvSpPr>
        <p:spPr>
          <a:xfrm>
            <a:off x="6501387" y="1028440"/>
            <a:ext cx="326672" cy="30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B214446-2B13-448E-856E-3C3895A64C29}"/>
              </a:ext>
            </a:extLst>
          </p:cNvPr>
          <p:cNvSpPr/>
          <p:nvPr/>
        </p:nvSpPr>
        <p:spPr>
          <a:xfrm>
            <a:off x="7103839" y="1159732"/>
            <a:ext cx="307220" cy="98970"/>
          </a:xfrm>
          <a:prstGeom prst="rect">
            <a:avLst/>
          </a:prstGeom>
          <a:solidFill>
            <a:schemeClr val="accent6">
              <a:alpha val="2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ndParaRPr>
          </a:p>
        </p:txBody>
      </p:sp>
      <p:pic>
        <p:nvPicPr>
          <p:cNvPr id="18" name="Picture 17">
            <a:extLst>
              <a:ext uri="{FF2B5EF4-FFF2-40B4-BE49-F238E27FC236}">
                <a16:creationId xmlns:a16="http://schemas.microsoft.com/office/drawing/2014/main" id="{41926F7C-7F96-46A2-9DE8-3B39A4D3E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507" y="1036009"/>
            <a:ext cx="4258625" cy="3735567"/>
          </a:xfrm>
          <a:prstGeom prst="rect">
            <a:avLst/>
          </a:prstGeom>
        </p:spPr>
      </p:pic>
      <p:sp>
        <p:nvSpPr>
          <p:cNvPr id="21" name="Rectangle 20">
            <a:extLst>
              <a:ext uri="{FF2B5EF4-FFF2-40B4-BE49-F238E27FC236}">
                <a16:creationId xmlns:a16="http://schemas.microsoft.com/office/drawing/2014/main" id="{71BE86FF-763E-4EAA-8332-C98AA2595675}"/>
              </a:ext>
            </a:extLst>
          </p:cNvPr>
          <p:cNvSpPr/>
          <p:nvPr/>
        </p:nvSpPr>
        <p:spPr>
          <a:xfrm>
            <a:off x="7092115" y="1384793"/>
            <a:ext cx="307220" cy="98970"/>
          </a:xfrm>
          <a:prstGeom prst="rect">
            <a:avLst/>
          </a:prstGeom>
          <a:solidFill>
            <a:schemeClr val="accent6">
              <a:alpha val="2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ndParaRPr>
          </a:p>
        </p:txBody>
      </p:sp>
      <p:sp>
        <p:nvSpPr>
          <p:cNvPr id="22" name="Rectangle 21">
            <a:extLst>
              <a:ext uri="{FF2B5EF4-FFF2-40B4-BE49-F238E27FC236}">
                <a16:creationId xmlns:a16="http://schemas.microsoft.com/office/drawing/2014/main" id="{CD60FF4A-335F-4817-8B4A-C88008DEB79F}"/>
              </a:ext>
            </a:extLst>
          </p:cNvPr>
          <p:cNvSpPr/>
          <p:nvPr/>
        </p:nvSpPr>
        <p:spPr>
          <a:xfrm>
            <a:off x="7123377" y="2405121"/>
            <a:ext cx="307220" cy="98970"/>
          </a:xfrm>
          <a:prstGeom prst="rect">
            <a:avLst/>
          </a:prstGeom>
          <a:solidFill>
            <a:schemeClr val="accent6">
              <a:alpha val="2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ndParaRPr>
          </a:p>
        </p:txBody>
      </p:sp>
    </p:spTree>
    <p:extLst>
      <p:ext uri="{BB962C8B-B14F-4D97-AF65-F5344CB8AC3E}">
        <p14:creationId xmlns:p14="http://schemas.microsoft.com/office/powerpoint/2010/main" val="957235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8DF8-68A9-4AF5-AC08-937F8A8448B4}"/>
              </a:ext>
            </a:extLst>
          </p:cNvPr>
          <p:cNvSpPr>
            <a:spLocks noGrp="1"/>
          </p:cNvSpPr>
          <p:nvPr>
            <p:ph type="title"/>
          </p:nvPr>
        </p:nvSpPr>
        <p:spPr/>
        <p:txBody>
          <a:bodyPr/>
          <a:lstStyle/>
          <a:p>
            <a:r>
              <a:rPr lang="en-US" sz="2800" dirty="0">
                <a:solidFill>
                  <a:schemeClr val="tx2"/>
                </a:solidFill>
                <a:latin typeface="Calibri" panose="020F0502020204030204" pitchFamily="34" charset="0"/>
                <a:cs typeface="Calibri" panose="020F0502020204030204" pitchFamily="34" charset="0"/>
              </a:rPr>
              <a:t>Failed Login Attempts</a:t>
            </a:r>
          </a:p>
        </p:txBody>
      </p:sp>
      <p:pic>
        <p:nvPicPr>
          <p:cNvPr id="4" name="Picture 3">
            <a:extLst>
              <a:ext uri="{FF2B5EF4-FFF2-40B4-BE49-F238E27FC236}">
                <a16:creationId xmlns:a16="http://schemas.microsoft.com/office/drawing/2014/main" id="{3AEA01CA-AA86-4D8D-ADDD-B86CAF11786D}"/>
              </a:ext>
            </a:extLst>
          </p:cNvPr>
          <p:cNvPicPr>
            <a:picLocks noChangeAspect="1"/>
          </p:cNvPicPr>
          <p:nvPr/>
        </p:nvPicPr>
        <p:blipFill rotWithShape="1">
          <a:blip r:embed="rId3">
            <a:extLst>
              <a:ext uri="{28A0092B-C50C-407E-A947-70E740481C1C}">
                <a14:useLocalDpi xmlns:a14="http://schemas.microsoft.com/office/drawing/2010/main" val="0"/>
              </a:ext>
            </a:extLst>
          </a:blip>
          <a:srcRect t="394" r="11364" b="-476"/>
          <a:stretch/>
        </p:blipFill>
        <p:spPr>
          <a:xfrm>
            <a:off x="1724852" y="1003643"/>
            <a:ext cx="5047179" cy="3761405"/>
          </a:xfrm>
          <a:prstGeom prst="rect">
            <a:avLst/>
          </a:prstGeom>
        </p:spPr>
      </p:pic>
      <p:sp>
        <p:nvSpPr>
          <p:cNvPr id="5" name="Rectangle 4">
            <a:extLst>
              <a:ext uri="{FF2B5EF4-FFF2-40B4-BE49-F238E27FC236}">
                <a16:creationId xmlns:a16="http://schemas.microsoft.com/office/drawing/2014/main" id="{46191E2A-C00E-4F79-95A7-1DEE6D6837DF}"/>
              </a:ext>
            </a:extLst>
          </p:cNvPr>
          <p:cNvSpPr/>
          <p:nvPr/>
        </p:nvSpPr>
        <p:spPr>
          <a:xfrm>
            <a:off x="1724852" y="4626500"/>
            <a:ext cx="326672" cy="13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FCF1F75-BDCE-4895-820A-C4E238D43B3A}"/>
              </a:ext>
            </a:extLst>
          </p:cNvPr>
          <p:cNvSpPr/>
          <p:nvPr/>
        </p:nvSpPr>
        <p:spPr>
          <a:xfrm>
            <a:off x="6501387" y="1028440"/>
            <a:ext cx="326672" cy="30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ECD0A197-FF9E-4B8E-BC55-366BBDE6D9B8}"/>
              </a:ext>
            </a:extLst>
          </p:cNvPr>
          <p:cNvPicPr>
            <a:picLocks noChangeAspect="1"/>
          </p:cNvPicPr>
          <p:nvPr/>
        </p:nvPicPr>
        <p:blipFill rotWithShape="1">
          <a:blip r:embed="rId3">
            <a:extLst>
              <a:ext uri="{28A0092B-C50C-407E-A947-70E740481C1C}">
                <a14:useLocalDpi xmlns:a14="http://schemas.microsoft.com/office/drawing/2010/main" val="0"/>
              </a:ext>
            </a:extLst>
          </a:blip>
          <a:srcRect l="89814" t="226" r="-194" b="79640"/>
          <a:stretch/>
        </p:blipFill>
        <p:spPr>
          <a:xfrm>
            <a:off x="6772031" y="1028440"/>
            <a:ext cx="1060785" cy="1358011"/>
          </a:xfrm>
          <a:prstGeom prst="rect">
            <a:avLst/>
          </a:prstGeom>
        </p:spPr>
      </p:pic>
    </p:spTree>
    <p:extLst>
      <p:ext uri="{BB962C8B-B14F-4D97-AF65-F5344CB8AC3E}">
        <p14:creationId xmlns:p14="http://schemas.microsoft.com/office/powerpoint/2010/main" val="3012988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8DF8-68A9-4AF5-AC08-937F8A8448B4}"/>
              </a:ext>
            </a:extLst>
          </p:cNvPr>
          <p:cNvSpPr>
            <a:spLocks noGrp="1"/>
          </p:cNvSpPr>
          <p:nvPr>
            <p:ph type="title"/>
          </p:nvPr>
        </p:nvSpPr>
        <p:spPr/>
        <p:txBody>
          <a:bodyPr/>
          <a:lstStyle/>
          <a:p>
            <a:r>
              <a:rPr lang="en-US" sz="2800" dirty="0">
                <a:solidFill>
                  <a:schemeClr val="tx2"/>
                </a:solidFill>
                <a:latin typeface="Calibri" panose="020F0502020204030204" pitchFamily="34" charset="0"/>
                <a:cs typeface="Calibri" panose="020F0502020204030204" pitchFamily="34" charset="0"/>
              </a:rPr>
              <a:t>Root vs Non-Root Logins</a:t>
            </a:r>
          </a:p>
        </p:txBody>
      </p:sp>
      <p:sp>
        <p:nvSpPr>
          <p:cNvPr id="5" name="Rectangle 4">
            <a:extLst>
              <a:ext uri="{FF2B5EF4-FFF2-40B4-BE49-F238E27FC236}">
                <a16:creationId xmlns:a16="http://schemas.microsoft.com/office/drawing/2014/main" id="{46191E2A-C00E-4F79-95A7-1DEE6D6837DF}"/>
              </a:ext>
            </a:extLst>
          </p:cNvPr>
          <p:cNvSpPr/>
          <p:nvPr/>
        </p:nvSpPr>
        <p:spPr>
          <a:xfrm>
            <a:off x="1724852" y="4626500"/>
            <a:ext cx="326672" cy="13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FCF1F75-BDCE-4895-820A-C4E238D43B3A}"/>
              </a:ext>
            </a:extLst>
          </p:cNvPr>
          <p:cNvSpPr/>
          <p:nvPr/>
        </p:nvSpPr>
        <p:spPr>
          <a:xfrm>
            <a:off x="6501387" y="1028440"/>
            <a:ext cx="326672" cy="30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53D1CD1-9F5C-4C87-951C-62F23CE21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979" y="1056774"/>
            <a:ext cx="3840467" cy="3638999"/>
          </a:xfrm>
          <a:prstGeom prst="rect">
            <a:avLst/>
          </a:prstGeom>
        </p:spPr>
      </p:pic>
      <p:pic>
        <p:nvPicPr>
          <p:cNvPr id="10" name="Picture 9">
            <a:extLst>
              <a:ext uri="{FF2B5EF4-FFF2-40B4-BE49-F238E27FC236}">
                <a16:creationId xmlns:a16="http://schemas.microsoft.com/office/drawing/2014/main" id="{C0F6D695-2912-45C1-9E4A-13A806633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447" y="1183180"/>
            <a:ext cx="625540" cy="351330"/>
          </a:xfrm>
          <a:prstGeom prst="rect">
            <a:avLst/>
          </a:prstGeom>
        </p:spPr>
      </p:pic>
    </p:spTree>
    <p:extLst>
      <p:ext uri="{BB962C8B-B14F-4D97-AF65-F5344CB8AC3E}">
        <p14:creationId xmlns:p14="http://schemas.microsoft.com/office/powerpoint/2010/main" val="377093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8DF8-68A9-4AF5-AC08-937F8A8448B4}"/>
              </a:ext>
            </a:extLst>
          </p:cNvPr>
          <p:cNvSpPr>
            <a:spLocks noGrp="1"/>
          </p:cNvSpPr>
          <p:nvPr>
            <p:ph type="title"/>
          </p:nvPr>
        </p:nvSpPr>
        <p:spPr/>
        <p:txBody>
          <a:bodyPr/>
          <a:lstStyle/>
          <a:p>
            <a:r>
              <a:rPr lang="en-US" sz="2800" dirty="0">
                <a:solidFill>
                  <a:schemeClr val="tx2"/>
                </a:solidFill>
                <a:latin typeface="Calibri" panose="020F0502020204030204" pitchFamily="34" charset="0"/>
                <a:cs typeface="Calibri" panose="020F0502020204030204" pitchFamily="34" charset="0"/>
              </a:rPr>
              <a:t>Number of Documents per Day</a:t>
            </a:r>
          </a:p>
        </p:txBody>
      </p:sp>
      <p:sp>
        <p:nvSpPr>
          <p:cNvPr id="5" name="Rectangle 4">
            <a:extLst>
              <a:ext uri="{FF2B5EF4-FFF2-40B4-BE49-F238E27FC236}">
                <a16:creationId xmlns:a16="http://schemas.microsoft.com/office/drawing/2014/main" id="{46191E2A-C00E-4F79-95A7-1DEE6D6837DF}"/>
              </a:ext>
            </a:extLst>
          </p:cNvPr>
          <p:cNvSpPr/>
          <p:nvPr/>
        </p:nvSpPr>
        <p:spPr>
          <a:xfrm>
            <a:off x="1724852" y="4626500"/>
            <a:ext cx="326672" cy="13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FCF1F75-BDCE-4895-820A-C4E238D43B3A}"/>
              </a:ext>
            </a:extLst>
          </p:cNvPr>
          <p:cNvSpPr/>
          <p:nvPr/>
        </p:nvSpPr>
        <p:spPr>
          <a:xfrm>
            <a:off x="6501387" y="1028440"/>
            <a:ext cx="326672" cy="30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4CA5253-55C6-4C72-8F0D-7F31C1CA8EF1}"/>
              </a:ext>
            </a:extLst>
          </p:cNvPr>
          <p:cNvPicPr>
            <a:picLocks noChangeAspect="1"/>
          </p:cNvPicPr>
          <p:nvPr/>
        </p:nvPicPr>
        <p:blipFill rotWithShape="1">
          <a:blip r:embed="rId3">
            <a:extLst>
              <a:ext uri="{28A0092B-C50C-407E-A947-70E740481C1C}">
                <a14:useLocalDpi xmlns:a14="http://schemas.microsoft.com/office/drawing/2010/main" val="0"/>
              </a:ext>
            </a:extLst>
          </a:blip>
          <a:srcRect l="3000" r="-4200" b="8929"/>
          <a:stretch/>
        </p:blipFill>
        <p:spPr>
          <a:xfrm>
            <a:off x="1197864" y="1141464"/>
            <a:ext cx="6341364" cy="3485036"/>
          </a:xfrm>
          <a:prstGeom prst="rect">
            <a:avLst/>
          </a:prstGeom>
        </p:spPr>
      </p:pic>
      <p:sp>
        <p:nvSpPr>
          <p:cNvPr id="7" name="Rectangle 6">
            <a:extLst>
              <a:ext uri="{FF2B5EF4-FFF2-40B4-BE49-F238E27FC236}">
                <a16:creationId xmlns:a16="http://schemas.microsoft.com/office/drawing/2014/main" id="{4D26626D-E086-498B-8F69-80D2C74CC731}"/>
              </a:ext>
            </a:extLst>
          </p:cNvPr>
          <p:cNvSpPr/>
          <p:nvPr/>
        </p:nvSpPr>
        <p:spPr>
          <a:xfrm>
            <a:off x="7213600" y="1141464"/>
            <a:ext cx="195385" cy="34149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1FD8528-ED48-4E02-A45F-A286DA0E9C15}"/>
              </a:ext>
            </a:extLst>
          </p:cNvPr>
          <p:cNvSpPr/>
          <p:nvPr/>
        </p:nvSpPr>
        <p:spPr>
          <a:xfrm rot="16200000">
            <a:off x="4345844" y="-1718477"/>
            <a:ext cx="195385" cy="5719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1864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8DF8-68A9-4AF5-AC08-937F8A8448B4}"/>
              </a:ext>
            </a:extLst>
          </p:cNvPr>
          <p:cNvSpPr>
            <a:spLocks noGrp="1"/>
          </p:cNvSpPr>
          <p:nvPr>
            <p:ph type="title"/>
          </p:nvPr>
        </p:nvSpPr>
        <p:spPr/>
        <p:txBody>
          <a:bodyPr/>
          <a:lstStyle/>
          <a:p>
            <a:r>
              <a:rPr lang="en-US" sz="2800" dirty="0">
                <a:solidFill>
                  <a:schemeClr val="tx2"/>
                </a:solidFill>
                <a:latin typeface="Calibri" panose="020F0502020204030204" pitchFamily="34" charset="0"/>
                <a:cs typeface="Calibri" panose="020F0502020204030204" pitchFamily="34" charset="0"/>
              </a:rPr>
              <a:t>Martian Source Warnings</a:t>
            </a:r>
          </a:p>
        </p:txBody>
      </p:sp>
      <p:pic>
        <p:nvPicPr>
          <p:cNvPr id="7" name="Picture 6">
            <a:extLst>
              <a:ext uri="{FF2B5EF4-FFF2-40B4-BE49-F238E27FC236}">
                <a16:creationId xmlns:a16="http://schemas.microsoft.com/office/drawing/2014/main" id="{491DFFD7-2F31-4CD4-8E89-683A2174F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23" y="1494172"/>
            <a:ext cx="8142753" cy="1308464"/>
          </a:xfrm>
          <a:prstGeom prst="rect">
            <a:avLst/>
          </a:prstGeom>
        </p:spPr>
      </p:pic>
      <p:pic>
        <p:nvPicPr>
          <p:cNvPr id="11" name="Picture 10">
            <a:extLst>
              <a:ext uri="{FF2B5EF4-FFF2-40B4-BE49-F238E27FC236}">
                <a16:creationId xmlns:a16="http://schemas.microsoft.com/office/drawing/2014/main" id="{1ABC3561-0583-4A83-8C60-DDDCE39AA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75" y="3444410"/>
            <a:ext cx="8763450" cy="533427"/>
          </a:xfrm>
          <a:prstGeom prst="rect">
            <a:avLst/>
          </a:prstGeom>
        </p:spPr>
      </p:pic>
      <p:sp>
        <p:nvSpPr>
          <p:cNvPr id="12" name="Rectangle 11">
            <a:extLst>
              <a:ext uri="{FF2B5EF4-FFF2-40B4-BE49-F238E27FC236}">
                <a16:creationId xmlns:a16="http://schemas.microsoft.com/office/drawing/2014/main" id="{CCA2F12D-A651-48CF-8CC1-30333E929DC6}"/>
              </a:ext>
            </a:extLst>
          </p:cNvPr>
          <p:cNvSpPr/>
          <p:nvPr/>
        </p:nvSpPr>
        <p:spPr>
          <a:xfrm>
            <a:off x="3762756" y="3639312"/>
            <a:ext cx="4389120" cy="118872"/>
          </a:xfrm>
          <a:prstGeom prst="rect">
            <a:avLst/>
          </a:prstGeom>
          <a:solidFill>
            <a:schemeClr val="accent6">
              <a:alpha val="27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ndParaRPr>
          </a:p>
        </p:txBody>
      </p:sp>
    </p:spTree>
    <p:extLst>
      <p:ext uri="{BB962C8B-B14F-4D97-AF65-F5344CB8AC3E}">
        <p14:creationId xmlns:p14="http://schemas.microsoft.com/office/powerpoint/2010/main" val="1469024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B763-C14C-4E65-906A-5071B27AE7DC}"/>
              </a:ext>
            </a:extLst>
          </p:cNvPr>
          <p:cNvSpPr>
            <a:spLocks noGrp="1"/>
          </p:cNvSpPr>
          <p:nvPr>
            <p:ph type="title"/>
          </p:nvPr>
        </p:nvSpPr>
        <p:spPr/>
        <p:txBody>
          <a:bodyPr/>
          <a:lstStyle/>
          <a:p>
            <a:r>
              <a:rPr lang="en-US" sz="2800" dirty="0">
                <a:solidFill>
                  <a:schemeClr val="tx2"/>
                </a:solidFill>
                <a:latin typeface="Calibri" panose="020F0502020204030204" pitchFamily="34" charset="0"/>
                <a:cs typeface="Calibri" panose="020F0502020204030204" pitchFamily="34" charset="0"/>
              </a:rPr>
              <a:t>Future work</a:t>
            </a:r>
          </a:p>
        </p:txBody>
      </p:sp>
      <p:sp>
        <p:nvSpPr>
          <p:cNvPr id="7" name="TextShape 2">
            <a:extLst>
              <a:ext uri="{FF2B5EF4-FFF2-40B4-BE49-F238E27FC236}">
                <a16:creationId xmlns:a16="http://schemas.microsoft.com/office/drawing/2014/main" id="{F7B1285C-3C1E-4D89-A644-FFAB46BAE89C}"/>
              </a:ext>
            </a:extLst>
          </p:cNvPr>
          <p:cNvSpPr txBox="1"/>
          <p:nvPr/>
        </p:nvSpPr>
        <p:spPr>
          <a:xfrm>
            <a:off x="457199" y="1303703"/>
            <a:ext cx="8424985" cy="3661508"/>
          </a:xfrm>
          <a:prstGeom prst="rect">
            <a:avLst/>
          </a:prstGeom>
          <a:noFill/>
          <a:ln>
            <a:noFill/>
          </a:ln>
        </p:spPr>
        <p:txBody>
          <a:bodyPr lIns="0" tIns="0" rIns="0" bIns="0"/>
          <a:lstStyle/>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Research </a:t>
            </a:r>
            <a:r>
              <a:rPr lang="en-US" dirty="0" err="1">
                <a:latin typeface="Calibri" panose="020F0502020204030204" pitchFamily="34" charset="0"/>
                <a:cs typeface="Calibri" panose="020F0502020204030204" pitchFamily="34" charset="0"/>
              </a:rPr>
              <a:t>Logstash</a:t>
            </a:r>
            <a:r>
              <a:rPr lang="en-US" dirty="0">
                <a:latin typeface="Calibri" panose="020F0502020204030204" pitchFamily="34" charset="0"/>
                <a:cs typeface="Calibri" panose="020F0502020204030204" pitchFamily="34" charset="0"/>
              </a:rPr>
              <a:t> pipeline configuration options</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Utilize Beats and X-Pack</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Perform more complex Elasticsearch queries</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Configuring Elastic Stack to be useful to future Academy interns</a:t>
            </a:r>
          </a:p>
        </p:txBody>
      </p:sp>
    </p:spTree>
    <p:extLst>
      <p:ext uri="{BB962C8B-B14F-4D97-AF65-F5344CB8AC3E}">
        <p14:creationId xmlns:p14="http://schemas.microsoft.com/office/powerpoint/2010/main" val="4250394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B763-C14C-4E65-906A-5071B27AE7DC}"/>
              </a:ext>
            </a:extLst>
          </p:cNvPr>
          <p:cNvSpPr>
            <a:spLocks noGrp="1"/>
          </p:cNvSpPr>
          <p:nvPr>
            <p:ph type="title"/>
          </p:nvPr>
        </p:nvSpPr>
        <p:spPr/>
        <p:txBody>
          <a:bodyPr/>
          <a:lstStyle/>
          <a:p>
            <a:r>
              <a:rPr lang="en-US" sz="2800" dirty="0">
                <a:solidFill>
                  <a:schemeClr val="tx2"/>
                </a:solidFill>
                <a:latin typeface="Calibri" panose="020F0502020204030204" pitchFamily="34" charset="0"/>
                <a:cs typeface="Calibri" panose="020F0502020204030204" pitchFamily="34" charset="0"/>
              </a:rPr>
              <a:t>Acknowledgements</a:t>
            </a:r>
          </a:p>
        </p:txBody>
      </p:sp>
      <p:sp>
        <p:nvSpPr>
          <p:cNvPr id="4" name="TextShape 2">
            <a:extLst>
              <a:ext uri="{FF2B5EF4-FFF2-40B4-BE49-F238E27FC236}">
                <a16:creationId xmlns:a16="http://schemas.microsoft.com/office/drawing/2014/main" id="{5AFC0DC4-1606-4B11-88E9-33D6B1ABFC10}"/>
              </a:ext>
            </a:extLst>
          </p:cNvPr>
          <p:cNvSpPr txBox="1"/>
          <p:nvPr/>
        </p:nvSpPr>
        <p:spPr>
          <a:xfrm>
            <a:off x="457200" y="1184831"/>
            <a:ext cx="8424985" cy="3661508"/>
          </a:xfrm>
          <a:prstGeom prst="rect">
            <a:avLst/>
          </a:prstGeom>
          <a:noFill/>
          <a:ln>
            <a:noFill/>
          </a:ln>
        </p:spPr>
        <p:txBody>
          <a:bodyPr lIns="0" tIns="0" rIns="0" bIns="0"/>
          <a:lstStyle/>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David Fox</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Geoff Cleary</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Pam Hamilton</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Bryan Dixon</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Richard Randall</a:t>
            </a:r>
          </a:p>
        </p:txBody>
      </p:sp>
    </p:spTree>
    <p:extLst>
      <p:ext uri="{BB962C8B-B14F-4D97-AF65-F5344CB8AC3E}">
        <p14:creationId xmlns:p14="http://schemas.microsoft.com/office/powerpoint/2010/main" val="225711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6F06-5C2B-42DD-8882-14262EB3D865}"/>
              </a:ext>
            </a:extLst>
          </p:cNvPr>
          <p:cNvSpPr>
            <a:spLocks noGrp="1"/>
          </p:cNvSpPr>
          <p:nvPr>
            <p:ph type="title"/>
          </p:nvPr>
        </p:nvSpPr>
        <p:spPr/>
        <p:txBody>
          <a:bodyPr/>
          <a:lstStyle/>
          <a:p>
            <a:r>
              <a:rPr lang="en-US" sz="3200" dirty="0">
                <a:solidFill>
                  <a:schemeClr val="accent1">
                    <a:lumMod val="75000"/>
                  </a:schemeClr>
                </a:solidFill>
                <a:latin typeface="Calibri" panose="020F0502020204030204" pitchFamily="34" charset="0"/>
                <a:cs typeface="Calibri" panose="020F0502020204030204" pitchFamily="34" charset="0"/>
              </a:rPr>
              <a:t>Objective </a:t>
            </a:r>
          </a:p>
        </p:txBody>
      </p:sp>
      <p:sp>
        <p:nvSpPr>
          <p:cNvPr id="5" name="TextShape 2">
            <a:extLst>
              <a:ext uri="{FF2B5EF4-FFF2-40B4-BE49-F238E27FC236}">
                <a16:creationId xmlns:a16="http://schemas.microsoft.com/office/drawing/2014/main" id="{277C1330-1E8F-4B96-99CB-79122EBB2384}"/>
              </a:ext>
            </a:extLst>
          </p:cNvPr>
          <p:cNvSpPr txBox="1"/>
          <p:nvPr/>
        </p:nvSpPr>
        <p:spPr>
          <a:xfrm>
            <a:off x="457200" y="1422404"/>
            <a:ext cx="8436349" cy="3661508"/>
          </a:xfrm>
          <a:prstGeom prst="rect">
            <a:avLst/>
          </a:prstGeom>
          <a:noFill/>
          <a:ln>
            <a:noFill/>
          </a:ln>
        </p:spPr>
        <p:txBody>
          <a:bodyPr lIns="0" tIns="0" rIns="0" bIns="0"/>
          <a:lstStyle/>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Install and configure Elastic Stack on the Academy clusters</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Gather logs from all nodes</a:t>
            </a:r>
          </a:p>
          <a:p>
            <a:pPr marL="57600">
              <a:buClr>
                <a:srgbClr val="376092"/>
              </a:buClr>
              <a:buSzPct val="90000"/>
            </a:pPr>
            <a:endParaRPr lang="en-US"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Develop some insightful searches</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Research data analysis concepts</a:t>
            </a:r>
          </a:p>
          <a:p>
            <a:pPr marL="57600">
              <a:buClr>
                <a:srgbClr val="376092"/>
              </a:buClr>
              <a:buSzPct val="90000"/>
            </a:pPr>
            <a:endParaRPr lang="en-US"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1571487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extShape 1"/>
          <p:cNvSpPr txBox="1"/>
          <p:nvPr/>
        </p:nvSpPr>
        <p:spPr>
          <a:xfrm>
            <a:off x="457200" y="165240"/>
            <a:ext cx="8229240" cy="754200"/>
          </a:xfrm>
          <a:prstGeom prst="rect">
            <a:avLst/>
          </a:prstGeom>
          <a:noFill/>
          <a:ln>
            <a:noFill/>
          </a:ln>
        </p:spPr>
        <p:txBody>
          <a:bodyPr lIns="0" tIns="45000" rIns="45720" bIns="45000" anchor="ctr"/>
          <a:lstStyle/>
          <a:p>
            <a:pPr>
              <a:lnSpc>
                <a:spcPct val="90000"/>
              </a:lnSpc>
            </a:pPr>
            <a:r>
              <a:rPr lang="en-US" sz="3200" strike="noStrike" spc="-1" dirty="0">
                <a:solidFill>
                  <a:srgbClr val="376092"/>
                </a:solidFill>
                <a:uFill>
                  <a:solidFill>
                    <a:srgbClr val="FFFFFF"/>
                  </a:solidFill>
                </a:uFill>
                <a:latin typeface="Calibri"/>
              </a:rPr>
              <a:t>Elastic Stack</a:t>
            </a:r>
          </a:p>
          <a:p>
            <a:pPr>
              <a:lnSpc>
                <a:spcPct val="90000"/>
              </a:lnSpc>
            </a:pPr>
            <a:r>
              <a:rPr lang="en-US" spc="-1" dirty="0">
                <a:solidFill>
                  <a:srgbClr val="376092"/>
                </a:solidFill>
                <a:uFill>
                  <a:solidFill>
                    <a:srgbClr val="FFFFFF"/>
                  </a:solidFill>
                </a:uFill>
                <a:latin typeface="Calibri"/>
              </a:rPr>
              <a:t>You know, for search</a:t>
            </a:r>
            <a:endParaRPr lang="en-US" strike="noStrike" spc="-1" dirty="0">
              <a:solidFill>
                <a:srgbClr val="000000"/>
              </a:solidFill>
              <a:uFill>
                <a:solidFill>
                  <a:srgbClr val="FFFFFF"/>
                </a:solidFill>
              </a:uFill>
              <a:latin typeface="Arial"/>
            </a:endParaRPr>
          </a:p>
        </p:txBody>
      </p:sp>
      <p:sp>
        <p:nvSpPr>
          <p:cNvPr id="403" name="TextShape 2"/>
          <p:cNvSpPr txBox="1"/>
          <p:nvPr/>
        </p:nvSpPr>
        <p:spPr>
          <a:xfrm>
            <a:off x="457560" y="992554"/>
            <a:ext cx="4960260" cy="3661508"/>
          </a:xfrm>
          <a:prstGeom prst="rect">
            <a:avLst/>
          </a:prstGeom>
          <a:noFill/>
          <a:ln>
            <a:noFill/>
          </a:ln>
        </p:spPr>
        <p:txBody>
          <a:bodyPr lIns="0" tIns="0" rIns="0" bIns="0"/>
          <a:lstStyle/>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Our clusters produce more than 1500 log messages per minute</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Comprised of six open-source tools: Elasticsearch, </a:t>
            </a:r>
            <a:r>
              <a:rPr lang="en-US" dirty="0" err="1">
                <a:latin typeface="Calibri" panose="020F0502020204030204" pitchFamily="34" charset="0"/>
                <a:cs typeface="Calibri" panose="020F0502020204030204" pitchFamily="34" charset="0"/>
              </a:rPr>
              <a:t>Logstash</a:t>
            </a:r>
            <a:r>
              <a:rPr lang="en-US" dirty="0">
                <a:latin typeface="Calibri" panose="020F0502020204030204" pitchFamily="34" charset="0"/>
                <a:cs typeface="Calibri" panose="020F0502020204030204" pitchFamily="34" charset="0"/>
              </a:rPr>
              <a:t>, Kibana, Beats, X-Pack, Elastic Cloud</a:t>
            </a:r>
          </a:p>
          <a:p>
            <a:pPr marL="57600">
              <a:buClr>
                <a:srgbClr val="376092"/>
              </a:buClr>
              <a:buSzPct val="90000"/>
            </a:pPr>
            <a:endParaRPr lang="en-US"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Allows quick analyzation, visualization, and mining of millions of log files</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Identify trends, statistics, and abnormalities</a:t>
            </a:r>
          </a:p>
          <a:p>
            <a:pPr marL="57600">
              <a:buClr>
                <a:srgbClr val="376092"/>
              </a:buClr>
              <a:buSzPct val="90000"/>
            </a:pPr>
            <a:endParaRPr lang="en-US" b="0" strike="noStrike" spc="-1" dirty="0">
              <a:solidFill>
                <a:srgbClr val="000000"/>
              </a:solidFill>
              <a:uFill>
                <a:solidFill>
                  <a:srgbClr val="FFFFFF"/>
                </a:solidFill>
              </a:uFill>
              <a:latin typeface="Calibri"/>
            </a:endParaRPr>
          </a:p>
        </p:txBody>
      </p:sp>
      <p:pic>
        <p:nvPicPr>
          <p:cNvPr id="3" name="Picture 2">
            <a:extLst>
              <a:ext uri="{FF2B5EF4-FFF2-40B4-BE49-F238E27FC236}">
                <a16:creationId xmlns:a16="http://schemas.microsoft.com/office/drawing/2014/main" id="{5387B5FD-BE51-4B46-920B-E83A3525A341}"/>
              </a:ext>
            </a:extLst>
          </p:cNvPr>
          <p:cNvPicPr>
            <a:picLocks noChangeAspect="1"/>
          </p:cNvPicPr>
          <p:nvPr/>
        </p:nvPicPr>
        <p:blipFill rotWithShape="1">
          <a:blip r:embed="rId3">
            <a:extLst>
              <a:ext uri="{28A0092B-C50C-407E-A947-70E740481C1C}">
                <a14:useLocalDpi xmlns:a14="http://schemas.microsoft.com/office/drawing/2010/main" val="0"/>
              </a:ext>
            </a:extLst>
          </a:blip>
          <a:srcRect l="1" t="17730" r="65191" b="14872"/>
          <a:stretch/>
        </p:blipFill>
        <p:spPr>
          <a:xfrm>
            <a:off x="5881350" y="1196972"/>
            <a:ext cx="2682005" cy="283977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037D-B88B-499F-8A1B-A3E4A8C8731C}"/>
              </a:ext>
            </a:extLst>
          </p:cNvPr>
          <p:cNvSpPr>
            <a:spLocks noGrp="1"/>
          </p:cNvSpPr>
          <p:nvPr>
            <p:ph type="title"/>
          </p:nvPr>
        </p:nvSpPr>
        <p:spPr/>
        <p:txBody>
          <a:bodyPr/>
          <a:lstStyle/>
          <a:p>
            <a:r>
              <a:rPr lang="en-US" sz="3200" dirty="0">
                <a:solidFill>
                  <a:schemeClr val="accent1">
                    <a:lumMod val="75000"/>
                  </a:schemeClr>
                </a:solidFill>
                <a:latin typeface="Calibri" panose="020F0502020204030204" pitchFamily="34" charset="0"/>
                <a:cs typeface="Calibri" panose="020F0502020204030204" pitchFamily="34" charset="0"/>
              </a:rPr>
              <a:t>Logstash</a:t>
            </a:r>
          </a:p>
        </p:txBody>
      </p:sp>
      <p:pic>
        <p:nvPicPr>
          <p:cNvPr id="5" name="Picture 4">
            <a:extLst>
              <a:ext uri="{FF2B5EF4-FFF2-40B4-BE49-F238E27FC236}">
                <a16:creationId xmlns:a16="http://schemas.microsoft.com/office/drawing/2014/main" id="{397FED89-0781-449A-9801-0E62F023B735}"/>
              </a:ext>
            </a:extLst>
          </p:cNvPr>
          <p:cNvPicPr>
            <a:picLocks noChangeAspect="1"/>
          </p:cNvPicPr>
          <p:nvPr/>
        </p:nvPicPr>
        <p:blipFill rotWithShape="1">
          <a:blip r:embed="rId3">
            <a:extLst>
              <a:ext uri="{28A0092B-C50C-407E-A947-70E740481C1C}">
                <a14:useLocalDpi xmlns:a14="http://schemas.microsoft.com/office/drawing/2010/main" val="0"/>
              </a:ext>
            </a:extLst>
          </a:blip>
          <a:srcRect l="36996" t="16033" r="36004" b="16598"/>
          <a:stretch/>
        </p:blipFill>
        <p:spPr>
          <a:xfrm>
            <a:off x="8348473" y="96012"/>
            <a:ext cx="661797" cy="735330"/>
          </a:xfrm>
          <a:prstGeom prst="rect">
            <a:avLst/>
          </a:prstGeom>
        </p:spPr>
      </p:pic>
      <p:pic>
        <p:nvPicPr>
          <p:cNvPr id="7" name="Picture 6">
            <a:extLst>
              <a:ext uri="{FF2B5EF4-FFF2-40B4-BE49-F238E27FC236}">
                <a16:creationId xmlns:a16="http://schemas.microsoft.com/office/drawing/2014/main" id="{AE3DE247-50B4-47CD-B721-F1094CA8F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736" y="4265675"/>
            <a:ext cx="697089" cy="1114425"/>
          </a:xfrm>
          <a:prstGeom prst="rect">
            <a:avLst/>
          </a:prstGeom>
        </p:spPr>
      </p:pic>
      <p:sp>
        <p:nvSpPr>
          <p:cNvPr id="6" name="TextShape 2">
            <a:extLst>
              <a:ext uri="{FF2B5EF4-FFF2-40B4-BE49-F238E27FC236}">
                <a16:creationId xmlns:a16="http://schemas.microsoft.com/office/drawing/2014/main" id="{3D700FA7-56A6-48D4-B934-48142C39E5B8}"/>
              </a:ext>
            </a:extLst>
          </p:cNvPr>
          <p:cNvSpPr txBox="1"/>
          <p:nvPr/>
        </p:nvSpPr>
        <p:spPr>
          <a:xfrm>
            <a:off x="324696" y="1164496"/>
            <a:ext cx="8436349" cy="3661508"/>
          </a:xfrm>
          <a:prstGeom prst="rect">
            <a:avLst/>
          </a:prstGeom>
          <a:noFill/>
          <a:ln>
            <a:noFill/>
          </a:ln>
        </p:spPr>
        <p:txBody>
          <a:bodyPr lIns="0" tIns="0" rIns="0" bIns="0"/>
          <a:lstStyle/>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Collects data from many different sources at the same time</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Filters and parses each message, converts it into a common format for easier analysis</a:t>
            </a:r>
          </a:p>
          <a:p>
            <a:pPr marL="57600">
              <a:buClr>
                <a:srgbClr val="376092"/>
              </a:buClr>
              <a:buSzPct val="90000"/>
            </a:pPr>
            <a:endParaRPr lang="en-US"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Aggregates and transports data to Elasticsearch (or the software of your choice)</a:t>
            </a:r>
          </a:p>
          <a:p>
            <a:pPr marL="57600">
              <a:buClr>
                <a:srgbClr val="376092"/>
              </a:buClr>
              <a:buSzPct val="90000"/>
            </a:pPr>
            <a:endParaRPr lang="en-US"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933557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B5E8D-3F3D-4720-952F-9AB1EDC1864F}"/>
              </a:ext>
            </a:extLst>
          </p:cNvPr>
          <p:cNvSpPr>
            <a:spLocks noGrp="1"/>
          </p:cNvSpPr>
          <p:nvPr>
            <p:ph type="title"/>
          </p:nvPr>
        </p:nvSpPr>
        <p:spPr/>
        <p:txBody>
          <a:bodyPr/>
          <a:lstStyle/>
          <a:p>
            <a:r>
              <a:rPr lang="en-US" sz="3200" dirty="0">
                <a:solidFill>
                  <a:schemeClr val="accent1">
                    <a:lumMod val="75000"/>
                  </a:schemeClr>
                </a:solidFill>
                <a:latin typeface="Calibri" panose="020F0502020204030204" pitchFamily="34" charset="0"/>
                <a:cs typeface="Calibri" panose="020F0502020204030204" pitchFamily="34" charset="0"/>
              </a:rPr>
              <a:t>Filebeat</a:t>
            </a:r>
          </a:p>
        </p:txBody>
      </p:sp>
      <p:pic>
        <p:nvPicPr>
          <p:cNvPr id="5" name="Picture 4">
            <a:extLst>
              <a:ext uri="{FF2B5EF4-FFF2-40B4-BE49-F238E27FC236}">
                <a16:creationId xmlns:a16="http://schemas.microsoft.com/office/drawing/2014/main" id="{75B84A7E-D73A-4C60-B192-B4DD7C7EF45A}"/>
              </a:ext>
            </a:extLst>
          </p:cNvPr>
          <p:cNvPicPr>
            <a:picLocks noChangeAspect="1"/>
          </p:cNvPicPr>
          <p:nvPr/>
        </p:nvPicPr>
        <p:blipFill rotWithShape="1">
          <a:blip r:embed="rId3">
            <a:extLst>
              <a:ext uri="{28A0092B-C50C-407E-A947-70E740481C1C}">
                <a14:useLocalDpi xmlns:a14="http://schemas.microsoft.com/office/drawing/2010/main" val="0"/>
              </a:ext>
            </a:extLst>
          </a:blip>
          <a:srcRect l="37997" t="16040" r="37003" b="16591"/>
          <a:stretch/>
        </p:blipFill>
        <p:spPr>
          <a:xfrm>
            <a:off x="8366781" y="88722"/>
            <a:ext cx="626343" cy="751612"/>
          </a:xfrm>
          <a:prstGeom prst="rect">
            <a:avLst/>
          </a:prstGeom>
        </p:spPr>
      </p:pic>
      <p:pic>
        <p:nvPicPr>
          <p:cNvPr id="7" name="Picture 6">
            <a:extLst>
              <a:ext uri="{FF2B5EF4-FFF2-40B4-BE49-F238E27FC236}">
                <a16:creationId xmlns:a16="http://schemas.microsoft.com/office/drawing/2014/main" id="{5D98874E-5BF2-4761-858A-A0F32FA77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7559" y="18249"/>
            <a:ext cx="660170" cy="293982"/>
          </a:xfrm>
          <a:prstGeom prst="rect">
            <a:avLst/>
          </a:prstGeom>
        </p:spPr>
      </p:pic>
      <p:sp>
        <p:nvSpPr>
          <p:cNvPr id="8" name="TextShape 2">
            <a:extLst>
              <a:ext uri="{FF2B5EF4-FFF2-40B4-BE49-F238E27FC236}">
                <a16:creationId xmlns:a16="http://schemas.microsoft.com/office/drawing/2014/main" id="{4A67E9A0-00E8-4CE5-B234-F21A6720B599}"/>
              </a:ext>
            </a:extLst>
          </p:cNvPr>
          <p:cNvSpPr txBox="1"/>
          <p:nvPr/>
        </p:nvSpPr>
        <p:spPr>
          <a:xfrm>
            <a:off x="353645" y="1245088"/>
            <a:ext cx="8543361" cy="3661508"/>
          </a:xfrm>
          <a:prstGeom prst="rect">
            <a:avLst/>
          </a:prstGeom>
          <a:noFill/>
          <a:ln>
            <a:noFill/>
          </a:ln>
        </p:spPr>
        <p:txBody>
          <a:bodyPr lIns="0" tIns="0" rIns="0" bIns="0"/>
          <a:lstStyle/>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A lightweight log file shipping agent</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Part of the Beats family of data shippers</a:t>
            </a:r>
          </a:p>
          <a:p>
            <a:pPr marL="57600">
              <a:buClr>
                <a:srgbClr val="376092"/>
              </a:buClr>
              <a:buSzPct val="90000"/>
            </a:pPr>
            <a:endParaRPr lang="en-US"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Communicates directly with </a:t>
            </a:r>
            <a:r>
              <a:rPr lang="en-US" dirty="0" err="1">
                <a:latin typeface="Calibri" panose="020F0502020204030204" pitchFamily="34" charset="0"/>
                <a:cs typeface="Calibri" panose="020F0502020204030204" pitchFamily="34" charset="0"/>
              </a:rPr>
              <a:t>Logstash</a:t>
            </a:r>
            <a:r>
              <a:rPr lang="en-US" dirty="0">
                <a:latin typeface="Calibri" panose="020F0502020204030204" pitchFamily="34" charset="0"/>
                <a:cs typeface="Calibri" panose="020F0502020204030204" pitchFamily="34" charset="0"/>
              </a:rPr>
              <a:t> or Elasticsearch</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Easily forwards and centralizes log files</a:t>
            </a:r>
          </a:p>
          <a:p>
            <a:pPr marL="57600">
              <a:buClr>
                <a:srgbClr val="376092"/>
              </a:buClr>
              <a:buSzPct val="90000"/>
            </a:pPr>
            <a:endParaRPr lang="en-US" b="0" strike="noStrike" spc="-1" dirty="0">
              <a:solidFill>
                <a:srgbClr val="000000"/>
              </a:solidFill>
              <a:uFill>
                <a:solidFill>
                  <a:srgbClr val="FFFFFF"/>
                </a:solidFill>
              </a:uFill>
              <a:latin typeface="Calibri"/>
            </a:endParaRPr>
          </a:p>
        </p:txBody>
      </p:sp>
    </p:spTree>
    <p:extLst>
      <p:ext uri="{BB962C8B-B14F-4D97-AF65-F5344CB8AC3E}">
        <p14:creationId xmlns:p14="http://schemas.microsoft.com/office/powerpoint/2010/main" val="2592413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3DCA-3FD5-48B9-BDA5-6E4564A02BA3}"/>
              </a:ext>
            </a:extLst>
          </p:cNvPr>
          <p:cNvSpPr>
            <a:spLocks noGrp="1"/>
          </p:cNvSpPr>
          <p:nvPr>
            <p:ph type="title"/>
          </p:nvPr>
        </p:nvSpPr>
        <p:spPr>
          <a:xfrm>
            <a:off x="457200" y="165240"/>
            <a:ext cx="8229240" cy="754200"/>
          </a:xfrm>
        </p:spPr>
        <p:txBody>
          <a:bodyPr/>
          <a:lstStyle/>
          <a:p>
            <a:r>
              <a:rPr lang="en-US" sz="3200" dirty="0">
                <a:solidFill>
                  <a:schemeClr val="accent1">
                    <a:lumMod val="75000"/>
                  </a:schemeClr>
                </a:solidFill>
                <a:latin typeface="Calibri" panose="020F0502020204030204" pitchFamily="34" charset="0"/>
                <a:cs typeface="Calibri" panose="020F0502020204030204" pitchFamily="34" charset="0"/>
              </a:rPr>
              <a:t>Elasticsearch</a:t>
            </a:r>
          </a:p>
        </p:txBody>
      </p:sp>
      <p:pic>
        <p:nvPicPr>
          <p:cNvPr id="5" name="Picture 4">
            <a:extLst>
              <a:ext uri="{FF2B5EF4-FFF2-40B4-BE49-F238E27FC236}">
                <a16:creationId xmlns:a16="http://schemas.microsoft.com/office/drawing/2014/main" id="{EA914117-1931-4E4A-B42F-3376299D8467}"/>
              </a:ext>
            </a:extLst>
          </p:cNvPr>
          <p:cNvPicPr>
            <a:picLocks noChangeAspect="1"/>
          </p:cNvPicPr>
          <p:nvPr/>
        </p:nvPicPr>
        <p:blipFill rotWithShape="1">
          <a:blip r:embed="rId3">
            <a:extLst>
              <a:ext uri="{28A0092B-C50C-407E-A947-70E740481C1C}">
                <a14:useLocalDpi xmlns:a14="http://schemas.microsoft.com/office/drawing/2010/main" val="0"/>
              </a:ext>
            </a:extLst>
          </a:blip>
          <a:srcRect l="30420" t="5612" r="33580" b="4565"/>
          <a:stretch/>
        </p:blipFill>
        <p:spPr>
          <a:xfrm>
            <a:off x="8325613" y="114300"/>
            <a:ext cx="662904" cy="736560"/>
          </a:xfrm>
          <a:prstGeom prst="rect">
            <a:avLst/>
          </a:prstGeom>
        </p:spPr>
      </p:pic>
      <p:sp>
        <p:nvSpPr>
          <p:cNvPr id="6" name="TextShape 2">
            <a:extLst>
              <a:ext uri="{FF2B5EF4-FFF2-40B4-BE49-F238E27FC236}">
                <a16:creationId xmlns:a16="http://schemas.microsoft.com/office/drawing/2014/main" id="{821E17FA-DB4A-4A00-82B4-33F8C5434062}"/>
              </a:ext>
            </a:extLst>
          </p:cNvPr>
          <p:cNvSpPr txBox="1"/>
          <p:nvPr/>
        </p:nvSpPr>
        <p:spPr>
          <a:xfrm>
            <a:off x="457199" y="1303703"/>
            <a:ext cx="8424985" cy="3661508"/>
          </a:xfrm>
          <a:prstGeom prst="rect">
            <a:avLst/>
          </a:prstGeom>
          <a:noFill/>
          <a:ln>
            <a:noFill/>
          </a:ln>
        </p:spPr>
        <p:txBody>
          <a:bodyPr lIns="0" tIns="0" rIns="0" bIns="0"/>
          <a:lstStyle/>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Full-text search engine that searches and centrally stores data</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Quickly find, retrieve, and analyze big volumes of data</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Distributed and highly scalable</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Near real time search</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Uses RESTful API, JSON, and Lucene</a:t>
            </a:r>
          </a:p>
        </p:txBody>
      </p:sp>
    </p:spTree>
    <p:extLst>
      <p:ext uri="{BB962C8B-B14F-4D97-AF65-F5344CB8AC3E}">
        <p14:creationId xmlns:p14="http://schemas.microsoft.com/office/powerpoint/2010/main" val="1499830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2BF8-A240-4F04-B341-7D0F91CF63D6}"/>
              </a:ext>
            </a:extLst>
          </p:cNvPr>
          <p:cNvSpPr>
            <a:spLocks noGrp="1"/>
          </p:cNvSpPr>
          <p:nvPr>
            <p:ph type="title"/>
          </p:nvPr>
        </p:nvSpPr>
        <p:spPr/>
        <p:txBody>
          <a:bodyPr/>
          <a:lstStyle/>
          <a:p>
            <a:r>
              <a:rPr lang="en-US" sz="2800" dirty="0">
                <a:solidFill>
                  <a:schemeClr val="tx2"/>
                </a:solidFill>
                <a:latin typeface="Calibri" panose="020F0502020204030204" pitchFamily="34" charset="0"/>
                <a:cs typeface="Calibri" panose="020F0502020204030204" pitchFamily="34" charset="0"/>
              </a:rPr>
              <a:t>Kibana</a:t>
            </a:r>
          </a:p>
        </p:txBody>
      </p:sp>
      <p:pic>
        <p:nvPicPr>
          <p:cNvPr id="5" name="Picture 4">
            <a:extLst>
              <a:ext uri="{FF2B5EF4-FFF2-40B4-BE49-F238E27FC236}">
                <a16:creationId xmlns:a16="http://schemas.microsoft.com/office/drawing/2014/main" id="{0FCDBF89-4216-4C6E-82A1-9E5ADC98755F}"/>
              </a:ext>
            </a:extLst>
          </p:cNvPr>
          <p:cNvPicPr>
            <a:picLocks noChangeAspect="1"/>
          </p:cNvPicPr>
          <p:nvPr/>
        </p:nvPicPr>
        <p:blipFill rotWithShape="1">
          <a:blip r:embed="rId3">
            <a:extLst>
              <a:ext uri="{28A0092B-C50C-407E-A947-70E740481C1C}">
                <a14:useLocalDpi xmlns:a14="http://schemas.microsoft.com/office/drawing/2010/main" val="0"/>
              </a:ext>
            </a:extLst>
          </a:blip>
          <a:srcRect l="37997" t="16040" r="39003" b="16591"/>
          <a:stretch/>
        </p:blipFill>
        <p:spPr>
          <a:xfrm>
            <a:off x="8414787" y="123444"/>
            <a:ext cx="543306" cy="708660"/>
          </a:xfrm>
          <a:prstGeom prst="rect">
            <a:avLst/>
          </a:prstGeom>
        </p:spPr>
      </p:pic>
      <p:sp>
        <p:nvSpPr>
          <p:cNvPr id="6" name="TextShape 2">
            <a:extLst>
              <a:ext uri="{FF2B5EF4-FFF2-40B4-BE49-F238E27FC236}">
                <a16:creationId xmlns:a16="http://schemas.microsoft.com/office/drawing/2014/main" id="{0E676799-FE7E-45DD-A81F-015D6D4B8F07}"/>
              </a:ext>
            </a:extLst>
          </p:cNvPr>
          <p:cNvSpPr txBox="1"/>
          <p:nvPr/>
        </p:nvSpPr>
        <p:spPr>
          <a:xfrm>
            <a:off x="353645" y="1245088"/>
            <a:ext cx="4218355" cy="3440235"/>
          </a:xfrm>
          <a:prstGeom prst="rect">
            <a:avLst/>
          </a:prstGeom>
          <a:noFill/>
          <a:ln>
            <a:noFill/>
          </a:ln>
        </p:spPr>
        <p:txBody>
          <a:bodyPr lIns="0" tIns="0" rIns="0" bIns="0"/>
          <a:lstStyle/>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Data visualization tool for log and time series analytics</a:t>
            </a:r>
          </a:p>
          <a:p>
            <a:pPr marL="343350" indent="-285750">
              <a:buClr>
                <a:srgbClr val="376092"/>
              </a:buClr>
              <a:buSzPct val="9000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Makes navigation and monitoring of logs more intuitive</a:t>
            </a:r>
          </a:p>
          <a:p>
            <a:pPr marL="57600">
              <a:buClr>
                <a:srgbClr val="376092"/>
              </a:buClr>
              <a:buSzPct val="90000"/>
            </a:pPr>
            <a:endParaRPr lang="en-US" spc="-1" dirty="0">
              <a:solidFill>
                <a:srgbClr val="000000"/>
              </a:solidFill>
              <a:uFill>
                <a:solidFill>
                  <a:srgbClr val="FFFFFF"/>
                </a:solidFill>
              </a:uFill>
              <a:latin typeface="Calibri" panose="020F0502020204030204" pitchFamily="34" charset="0"/>
              <a:cs typeface="Calibri" panose="020F0502020204030204" pitchFamily="34" charset="0"/>
            </a:endParaRPr>
          </a:p>
          <a:p>
            <a:pPr marL="343350" indent="-285750">
              <a:buClr>
                <a:srgbClr val="376092"/>
              </a:buClr>
              <a:buSzPct val="90000"/>
              <a:buFont typeface="Wingdings" panose="05000000000000000000" pitchFamily="2" charset="2"/>
              <a:buChar char="§"/>
            </a:pPr>
            <a:r>
              <a:rPr lang="en-US" dirty="0">
                <a:latin typeface="Calibri" panose="020F0502020204030204" pitchFamily="34" charset="0"/>
                <a:cs typeface="Calibri" panose="020F0502020204030204" pitchFamily="34" charset="0"/>
              </a:rPr>
              <a:t>Provides numerous graph and dashboard options to display information</a:t>
            </a:r>
          </a:p>
          <a:p>
            <a:pPr marL="57600">
              <a:buClr>
                <a:srgbClr val="376092"/>
              </a:buClr>
              <a:buSzPct val="90000"/>
            </a:pPr>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29A6EB3-3446-4268-8876-D3C8045F3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566" y="1526794"/>
            <a:ext cx="3951529" cy="2089911"/>
          </a:xfrm>
          <a:prstGeom prst="rect">
            <a:avLst/>
          </a:prstGeom>
        </p:spPr>
      </p:pic>
    </p:spTree>
    <p:extLst>
      <p:ext uri="{BB962C8B-B14F-4D97-AF65-F5344CB8AC3E}">
        <p14:creationId xmlns:p14="http://schemas.microsoft.com/office/powerpoint/2010/main" val="312754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44ECA-1996-45E4-B61A-B6AE111365F4}"/>
              </a:ext>
            </a:extLst>
          </p:cNvPr>
          <p:cNvSpPr/>
          <p:nvPr/>
        </p:nvSpPr>
        <p:spPr>
          <a:xfrm>
            <a:off x="0" y="653796"/>
            <a:ext cx="9381744" cy="566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22195BA-9C7F-4A36-8CA2-AB9B3C106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6595"/>
            <a:ext cx="9137086" cy="3019274"/>
          </a:xfrm>
          <a:prstGeom prst="rect">
            <a:avLst/>
          </a:prstGeom>
        </p:spPr>
      </p:pic>
    </p:spTree>
    <p:extLst>
      <p:ext uri="{BB962C8B-B14F-4D97-AF65-F5344CB8AC3E}">
        <p14:creationId xmlns:p14="http://schemas.microsoft.com/office/powerpoint/2010/main" val="3843487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44ECA-1996-45E4-B61A-B6AE111365F4}"/>
              </a:ext>
            </a:extLst>
          </p:cNvPr>
          <p:cNvSpPr/>
          <p:nvPr/>
        </p:nvSpPr>
        <p:spPr>
          <a:xfrm>
            <a:off x="-430924" y="653796"/>
            <a:ext cx="9800896" cy="566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1754FF-944E-4BED-8D40-731D7BDFE592}"/>
              </a:ext>
            </a:extLst>
          </p:cNvPr>
          <p:cNvPicPr>
            <a:picLocks noChangeAspect="1"/>
          </p:cNvPicPr>
          <p:nvPr/>
        </p:nvPicPr>
        <p:blipFill rotWithShape="1">
          <a:blip r:embed="rId3">
            <a:extLst>
              <a:ext uri="{28A0092B-C50C-407E-A947-70E740481C1C}">
                <a14:useLocalDpi xmlns:a14="http://schemas.microsoft.com/office/drawing/2010/main" val="0"/>
              </a:ext>
            </a:extLst>
          </a:blip>
          <a:srcRect l="634" t="1808" r="6034" b="5934"/>
          <a:stretch/>
        </p:blipFill>
        <p:spPr>
          <a:xfrm>
            <a:off x="1188720" y="130560"/>
            <a:ext cx="6949440" cy="4663440"/>
          </a:xfrm>
          <a:prstGeom prst="rect">
            <a:avLst/>
          </a:prstGeom>
        </p:spPr>
      </p:pic>
    </p:spTree>
    <p:extLst>
      <p:ext uri="{BB962C8B-B14F-4D97-AF65-F5344CB8AC3E}">
        <p14:creationId xmlns:p14="http://schemas.microsoft.com/office/powerpoint/2010/main" val="2222917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3477</TotalTime>
  <Words>1672</Words>
  <Application>Microsoft Office PowerPoint</Application>
  <PresentationFormat>On-screen Show (16:9)</PresentationFormat>
  <Paragraphs>177</Paragraphs>
  <Slides>18</Slides>
  <Notes>15</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18</vt:i4>
      </vt:variant>
    </vt:vector>
  </HeadingPairs>
  <TitlesOfParts>
    <vt:vector size="34" baseType="lpstr">
      <vt:lpstr>Arial</vt:lpstr>
      <vt:lpstr>Calibri</vt:lpstr>
      <vt:lpstr>DejaVu Sans</vt:lpstr>
      <vt:lpstr>Lucida Grande</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Objective </vt:lpstr>
      <vt:lpstr>PowerPoint Presentation</vt:lpstr>
      <vt:lpstr>Logstash</vt:lpstr>
      <vt:lpstr>Filebeat</vt:lpstr>
      <vt:lpstr>Elasticsearch</vt:lpstr>
      <vt:lpstr>Kibana</vt:lpstr>
      <vt:lpstr>PowerPoint Presentation</vt:lpstr>
      <vt:lpstr>PowerPoint Presentation</vt:lpstr>
      <vt:lpstr>Approach </vt:lpstr>
      <vt:lpstr>Number of Documents per Node</vt:lpstr>
      <vt:lpstr>Failed Login Attempts</vt:lpstr>
      <vt:lpstr>Root vs Non-Root Logins</vt:lpstr>
      <vt:lpstr>Number of Documents per Day</vt:lpstr>
      <vt:lpstr>Martian Source Warnings</vt:lpstr>
      <vt:lpstr>Future work</vt:lpstr>
      <vt:lpstr>Acknowledgements</vt:lpstr>
      <vt:lpstr>PowerPoint Presentation</vt:lpstr>
    </vt:vector>
  </TitlesOfParts>
  <Company>LLNL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creator>Fox, Dave</dc:creator>
  <cp:lastModifiedBy>Hamilton, Pam</cp:lastModifiedBy>
  <cp:revision>35</cp:revision>
  <cp:lastPrinted>2015-04-28T22:04:16Z</cp:lastPrinted>
  <dcterms:created xsi:type="dcterms:W3CDTF">2017-06-22T11:52:26Z</dcterms:created>
  <dcterms:modified xsi:type="dcterms:W3CDTF">2017-09-25T17:23:54Z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LLNL</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vt:i4>
  </property>
  <property fmtid="{D5CDD505-2E9C-101B-9397-08002B2CF9AE}" pid="9" name="PresentationFormat">
    <vt:lpwstr>On-screen Show (16:9)</vt:lpwstr>
  </property>
  <property fmtid="{D5CDD505-2E9C-101B-9397-08002B2CF9AE}" pid="10" name="ScaleCrop">
    <vt:bool>false</vt:bool>
  </property>
  <property fmtid="{D5CDD505-2E9C-101B-9397-08002B2CF9AE}" pid="11" name="ShareDoc">
    <vt:bool>false</vt:bool>
  </property>
  <property fmtid="{D5CDD505-2E9C-101B-9397-08002B2CF9AE}" pid="12" name="Slides">
    <vt:i4>11</vt:i4>
  </property>
</Properties>
</file>